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79" r:id="rId1"/>
  </p:sldMasterIdLst>
  <p:notesMasterIdLst>
    <p:notesMasterId r:id="rId37"/>
  </p:notesMasterIdLst>
  <p:handoutMasterIdLst>
    <p:handoutMasterId r:id="rId38"/>
  </p:handoutMasterIdLst>
  <p:sldIdLst>
    <p:sldId id="502" r:id="rId2"/>
    <p:sldId id="504" r:id="rId3"/>
    <p:sldId id="505" r:id="rId4"/>
    <p:sldId id="518" r:id="rId5"/>
    <p:sldId id="519" r:id="rId6"/>
    <p:sldId id="506" r:id="rId7"/>
    <p:sldId id="523" r:id="rId8"/>
    <p:sldId id="508" r:id="rId9"/>
    <p:sldId id="509" r:id="rId10"/>
    <p:sldId id="510" r:id="rId11"/>
    <p:sldId id="511" r:id="rId12"/>
    <p:sldId id="512" r:id="rId13"/>
    <p:sldId id="513" r:id="rId14"/>
    <p:sldId id="514" r:id="rId15"/>
    <p:sldId id="520" r:id="rId16"/>
    <p:sldId id="515" r:id="rId17"/>
    <p:sldId id="516" r:id="rId18"/>
    <p:sldId id="521" r:id="rId19"/>
    <p:sldId id="526" r:id="rId20"/>
    <p:sldId id="527" r:id="rId21"/>
    <p:sldId id="528" r:id="rId22"/>
    <p:sldId id="522" r:id="rId23"/>
    <p:sldId id="531" r:id="rId24"/>
    <p:sldId id="532" r:id="rId25"/>
    <p:sldId id="525" r:id="rId26"/>
    <p:sldId id="533" r:id="rId27"/>
    <p:sldId id="524" r:id="rId28"/>
    <p:sldId id="529" r:id="rId29"/>
    <p:sldId id="536" r:id="rId30"/>
    <p:sldId id="537" r:id="rId31"/>
    <p:sldId id="538" r:id="rId32"/>
    <p:sldId id="539" r:id="rId33"/>
    <p:sldId id="540" r:id="rId34"/>
    <p:sldId id="541" r:id="rId35"/>
    <p:sldId id="503" r:id="rId3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pitchFamily="-6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6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6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6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64" charset="-128"/>
        <a:cs typeface="+mn-cs"/>
      </a:defRPr>
    </a:lvl5pPr>
    <a:lvl6pPr marL="2286000" algn="l" defTabSz="914400" rtl="0" eaLnBrk="1" latinLnBrk="0" hangingPunct="1">
      <a:defRPr kern="1200">
        <a:solidFill>
          <a:schemeClr val="tx1"/>
        </a:solidFill>
        <a:latin typeface="Arial" charset="0"/>
        <a:ea typeface="ＭＳ Ｐゴシック" pitchFamily="-64" charset="-128"/>
        <a:cs typeface="+mn-cs"/>
      </a:defRPr>
    </a:lvl6pPr>
    <a:lvl7pPr marL="2743200" algn="l" defTabSz="914400" rtl="0" eaLnBrk="1" latinLnBrk="0" hangingPunct="1">
      <a:defRPr kern="1200">
        <a:solidFill>
          <a:schemeClr val="tx1"/>
        </a:solidFill>
        <a:latin typeface="Arial" charset="0"/>
        <a:ea typeface="ＭＳ Ｐゴシック" pitchFamily="-64" charset="-128"/>
        <a:cs typeface="+mn-cs"/>
      </a:defRPr>
    </a:lvl7pPr>
    <a:lvl8pPr marL="3200400" algn="l" defTabSz="914400" rtl="0" eaLnBrk="1" latinLnBrk="0" hangingPunct="1">
      <a:defRPr kern="1200">
        <a:solidFill>
          <a:schemeClr val="tx1"/>
        </a:solidFill>
        <a:latin typeface="Arial" charset="0"/>
        <a:ea typeface="ＭＳ Ｐゴシック" pitchFamily="-64" charset="-128"/>
        <a:cs typeface="+mn-cs"/>
      </a:defRPr>
    </a:lvl8pPr>
    <a:lvl9pPr marL="3657600" algn="l" defTabSz="914400" rtl="0" eaLnBrk="1" latinLnBrk="0" hangingPunct="1">
      <a:defRPr kern="1200">
        <a:solidFill>
          <a:schemeClr val="tx1"/>
        </a:solidFill>
        <a:latin typeface="Arial" charset="0"/>
        <a:ea typeface="ＭＳ Ｐゴシック" pitchFamily="-64" charset="-128"/>
        <a:cs typeface="+mn-cs"/>
      </a:defRPr>
    </a:lvl9pPr>
  </p:defaultTextStyle>
  <p:extLst>
    <p:ext uri="{EFAFB233-063F-42B5-8137-9DF3F51BA10A}">
      <p15:sldGuideLst xmlns:p15="http://schemas.microsoft.com/office/powerpoint/2012/main" xmlns="">
        <p15:guide id="1" orient="horz" pos="1583">
          <p15:clr>
            <a:srgbClr val="A4A3A4"/>
          </p15:clr>
        </p15:guide>
        <p15:guide id="2" orient="horz" pos="2330">
          <p15:clr>
            <a:srgbClr val="A4A3A4"/>
          </p15:clr>
        </p15:guide>
        <p15:guide id="3"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707C"/>
    <a:srgbClr val="78A22F"/>
    <a:srgbClr val="FF99FF"/>
    <a:srgbClr val="E85E22"/>
    <a:srgbClr val="864A7F"/>
    <a:srgbClr val="BDCA40"/>
    <a:srgbClr val="FFFF00"/>
    <a:srgbClr val="FFFF99"/>
    <a:srgbClr val="296DC0"/>
    <a:srgbClr val="DEE2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269D01E-BC32-4049-B463-5C60D7B0CCD2}" styleName="主题样式 2 - 强调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E9639D4-E3E2-4D34-9284-5A2195B3D0D7}" styleName="浅色样式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D7AC3CCA-C797-4891-BE02-D94E43425B78}" styleName="中度样式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03" autoAdjust="0"/>
    <p:restoredTop sz="66021" autoAdjust="0"/>
  </p:normalViewPr>
  <p:slideViewPr>
    <p:cSldViewPr snapToGrid="0" showGuides="1">
      <p:cViewPr varScale="1">
        <p:scale>
          <a:sx n="57" d="100"/>
          <a:sy n="57" d="100"/>
        </p:scale>
        <p:origin x="-2058" y="-96"/>
      </p:cViewPr>
      <p:guideLst>
        <p:guide orient="horz" pos="1583"/>
        <p:guide orient="horz" pos="233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0" d="100"/>
        <a:sy n="60" d="100"/>
      </p:scale>
      <p:origin x="0" y="0"/>
    </p:cViewPr>
  </p:sorterViewPr>
  <p:notesViewPr>
    <p:cSldViewPr snapToGrid="0">
      <p:cViewPr varScale="1">
        <p:scale>
          <a:sx n="67" d="100"/>
          <a:sy n="67" d="100"/>
        </p:scale>
        <p:origin x="-2796"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A1E7A9-1D6E-409B-B253-2F2A5595DD2D}" type="doc">
      <dgm:prSet loTypeId="urn:microsoft.com/office/officeart/2005/8/layout/vProcess5" loCatId="process" qsTypeId="urn:microsoft.com/office/officeart/2005/8/quickstyle/simple1" qsCatId="simple" csTypeId="urn:microsoft.com/office/officeart/2005/8/colors/colorful1#1" csCatId="colorful" phldr="1"/>
      <dgm:spPr/>
      <dgm:t>
        <a:bodyPr/>
        <a:lstStyle/>
        <a:p>
          <a:endParaRPr lang="zh-CN" altLang="en-US"/>
        </a:p>
      </dgm:t>
    </dgm:pt>
    <dgm:pt modelId="{61D3D0F3-A77F-47E4-9901-72973166182E}">
      <dgm:prSet phldrT="[文本]" custT="1"/>
      <dgm:spPr/>
      <dgm:t>
        <a:bodyPr/>
        <a:lstStyle/>
        <a:p>
          <a:r>
            <a:rPr lang="zh-CN" altLang="en-US" sz="2800" b="1" dirty="0" smtClean="0">
              <a:latin typeface="华文楷体" pitchFamily="2" charset="-122"/>
              <a:ea typeface="华文楷体" pitchFamily="2" charset="-122"/>
            </a:rPr>
            <a:t>机会规划（</a:t>
          </a:r>
          <a:r>
            <a:rPr lang="en-US" altLang="zh-CN" sz="2800" b="1" dirty="0" smtClean="0">
              <a:latin typeface="华文楷体" pitchFamily="2" charset="-122"/>
              <a:ea typeface="华文楷体" pitchFamily="2" charset="-122"/>
            </a:rPr>
            <a:t>124A</a:t>
          </a:r>
          <a:r>
            <a:rPr lang="zh-CN" altLang="en-US" sz="2800" b="1" dirty="0" smtClean="0">
              <a:latin typeface="华文楷体" pitchFamily="2" charset="-122"/>
              <a:ea typeface="华文楷体" pitchFamily="2" charset="-122"/>
            </a:rPr>
            <a:t>）</a:t>
          </a:r>
          <a:endParaRPr lang="zh-CN" altLang="en-US" sz="2800" b="1" dirty="0">
            <a:latin typeface="华文楷体" pitchFamily="2" charset="-122"/>
            <a:ea typeface="华文楷体" pitchFamily="2" charset="-122"/>
          </a:endParaRPr>
        </a:p>
      </dgm:t>
    </dgm:pt>
    <dgm:pt modelId="{B08D8D25-519F-41A2-A32F-EEC81DAEAC0E}" type="parTrans" cxnId="{A0044F2C-C480-4DBE-85D8-3CD9DD4064EE}">
      <dgm:prSet/>
      <dgm:spPr/>
      <dgm:t>
        <a:bodyPr/>
        <a:lstStyle/>
        <a:p>
          <a:endParaRPr lang="zh-CN" altLang="en-US" sz="2800" b="1">
            <a:latin typeface="华文楷体" pitchFamily="2" charset="-122"/>
            <a:ea typeface="华文楷体" pitchFamily="2" charset="-122"/>
          </a:endParaRPr>
        </a:p>
      </dgm:t>
    </dgm:pt>
    <dgm:pt modelId="{F33AEE8F-7A91-4718-B5B0-3325FB867EBD}" type="sibTrans" cxnId="{A0044F2C-C480-4DBE-85D8-3CD9DD4064EE}">
      <dgm:prSet custT="1"/>
      <dgm:spPr/>
      <dgm:t>
        <a:bodyPr/>
        <a:lstStyle/>
        <a:p>
          <a:endParaRPr lang="zh-CN" altLang="en-US" sz="2800" b="1">
            <a:latin typeface="华文楷体" pitchFamily="2" charset="-122"/>
            <a:ea typeface="华文楷体" pitchFamily="2" charset="-122"/>
          </a:endParaRPr>
        </a:p>
      </dgm:t>
    </dgm:pt>
    <dgm:pt modelId="{A300B4C9-F3CA-40DC-82AA-47217028D54F}">
      <dgm:prSet phldrT="[文本]" custT="1"/>
      <dgm:spPr/>
      <dgm:t>
        <a:bodyPr/>
        <a:lstStyle/>
        <a:p>
          <a:r>
            <a:rPr lang="zh-CN" altLang="en-US" sz="2800" b="1" dirty="0" smtClean="0">
              <a:latin typeface="华文楷体" pitchFamily="2" charset="-122"/>
              <a:ea typeface="华文楷体" pitchFamily="2" charset="-122"/>
            </a:rPr>
            <a:t>竞争策略</a:t>
          </a:r>
          <a:endParaRPr lang="zh-CN" altLang="en-US" sz="2800" b="1" dirty="0">
            <a:latin typeface="华文楷体" pitchFamily="2" charset="-122"/>
            <a:ea typeface="华文楷体" pitchFamily="2" charset="-122"/>
          </a:endParaRPr>
        </a:p>
      </dgm:t>
    </dgm:pt>
    <dgm:pt modelId="{27706A0A-17D9-47CB-929F-3B3F6E9DAA76}" type="parTrans" cxnId="{D3B45A8B-8F8E-4A68-8CF8-39A163476A3B}">
      <dgm:prSet/>
      <dgm:spPr/>
      <dgm:t>
        <a:bodyPr/>
        <a:lstStyle/>
        <a:p>
          <a:endParaRPr lang="zh-CN" altLang="en-US" sz="2800" b="1">
            <a:latin typeface="华文楷体" pitchFamily="2" charset="-122"/>
            <a:ea typeface="华文楷体" pitchFamily="2" charset="-122"/>
          </a:endParaRPr>
        </a:p>
      </dgm:t>
    </dgm:pt>
    <dgm:pt modelId="{A68B7986-E1C2-40E8-ABAF-C76329EC0888}" type="sibTrans" cxnId="{D3B45A8B-8F8E-4A68-8CF8-39A163476A3B}">
      <dgm:prSet custT="1"/>
      <dgm:spPr/>
      <dgm:t>
        <a:bodyPr/>
        <a:lstStyle/>
        <a:p>
          <a:endParaRPr lang="zh-CN" altLang="en-US" sz="2800" b="1">
            <a:latin typeface="华文楷体" pitchFamily="2" charset="-122"/>
            <a:ea typeface="华文楷体" pitchFamily="2" charset="-122"/>
          </a:endParaRPr>
        </a:p>
      </dgm:t>
    </dgm:pt>
    <dgm:pt modelId="{6018806D-CC05-43AB-87F8-C074BA3D5EAC}">
      <dgm:prSet phldrT="[文本]" custT="1"/>
      <dgm:spPr/>
      <dgm:t>
        <a:bodyPr/>
        <a:lstStyle/>
        <a:p>
          <a:r>
            <a:rPr lang="zh-CN" altLang="en-US" sz="2800" b="1" dirty="0" smtClean="0">
              <a:latin typeface="华文楷体" pitchFamily="2" charset="-122"/>
              <a:ea typeface="华文楷体" pitchFamily="2" charset="-122"/>
            </a:rPr>
            <a:t>行动计划</a:t>
          </a:r>
          <a:endParaRPr lang="zh-CN" altLang="en-US" sz="2800" b="1" dirty="0">
            <a:latin typeface="华文楷体" pitchFamily="2" charset="-122"/>
            <a:ea typeface="华文楷体" pitchFamily="2" charset="-122"/>
          </a:endParaRPr>
        </a:p>
      </dgm:t>
    </dgm:pt>
    <dgm:pt modelId="{10ADCDB7-F044-45E7-8E0C-1CE078F63C8C}" type="parTrans" cxnId="{0277BA59-0E42-4F81-B95B-AEB584BF312E}">
      <dgm:prSet/>
      <dgm:spPr/>
      <dgm:t>
        <a:bodyPr/>
        <a:lstStyle/>
        <a:p>
          <a:endParaRPr lang="zh-CN" altLang="en-US" sz="2800" b="1">
            <a:latin typeface="华文楷体" pitchFamily="2" charset="-122"/>
            <a:ea typeface="华文楷体" pitchFamily="2" charset="-122"/>
          </a:endParaRPr>
        </a:p>
      </dgm:t>
    </dgm:pt>
    <dgm:pt modelId="{AB4AE26B-2BB2-460D-8438-851160BB8161}" type="sibTrans" cxnId="{0277BA59-0E42-4F81-B95B-AEB584BF312E}">
      <dgm:prSet/>
      <dgm:spPr/>
      <dgm:t>
        <a:bodyPr/>
        <a:lstStyle/>
        <a:p>
          <a:endParaRPr lang="zh-CN" altLang="en-US" sz="2800" b="1">
            <a:latin typeface="华文楷体" pitchFamily="2" charset="-122"/>
            <a:ea typeface="华文楷体" pitchFamily="2" charset="-122"/>
          </a:endParaRPr>
        </a:p>
      </dgm:t>
    </dgm:pt>
    <dgm:pt modelId="{6F98F2BE-D071-44DA-B193-CD172A0DD410}" type="pres">
      <dgm:prSet presAssocID="{82A1E7A9-1D6E-409B-B253-2F2A5595DD2D}" presName="outerComposite" presStyleCnt="0">
        <dgm:presLayoutVars>
          <dgm:chMax val="5"/>
          <dgm:dir/>
          <dgm:resizeHandles val="exact"/>
        </dgm:presLayoutVars>
      </dgm:prSet>
      <dgm:spPr/>
      <dgm:t>
        <a:bodyPr/>
        <a:lstStyle/>
        <a:p>
          <a:endParaRPr lang="zh-CN" altLang="en-US"/>
        </a:p>
      </dgm:t>
    </dgm:pt>
    <dgm:pt modelId="{6A8F0579-5CD3-40CE-8F73-0359E05A6C6B}" type="pres">
      <dgm:prSet presAssocID="{82A1E7A9-1D6E-409B-B253-2F2A5595DD2D}" presName="dummyMaxCanvas" presStyleCnt="0">
        <dgm:presLayoutVars/>
      </dgm:prSet>
      <dgm:spPr/>
    </dgm:pt>
    <dgm:pt modelId="{A1D45995-8FF3-46E7-816E-A0C22E35979E}" type="pres">
      <dgm:prSet presAssocID="{82A1E7A9-1D6E-409B-B253-2F2A5595DD2D}" presName="ThreeNodes_1" presStyleLbl="node1" presStyleIdx="0" presStyleCnt="3">
        <dgm:presLayoutVars>
          <dgm:bulletEnabled val="1"/>
        </dgm:presLayoutVars>
      </dgm:prSet>
      <dgm:spPr/>
      <dgm:t>
        <a:bodyPr/>
        <a:lstStyle/>
        <a:p>
          <a:endParaRPr lang="zh-CN" altLang="en-US"/>
        </a:p>
      </dgm:t>
    </dgm:pt>
    <dgm:pt modelId="{EA205A6D-94FC-4998-8C0E-B01F27B5A9D2}" type="pres">
      <dgm:prSet presAssocID="{82A1E7A9-1D6E-409B-B253-2F2A5595DD2D}" presName="ThreeNodes_2" presStyleLbl="node1" presStyleIdx="1" presStyleCnt="3">
        <dgm:presLayoutVars>
          <dgm:bulletEnabled val="1"/>
        </dgm:presLayoutVars>
      </dgm:prSet>
      <dgm:spPr/>
      <dgm:t>
        <a:bodyPr/>
        <a:lstStyle/>
        <a:p>
          <a:endParaRPr lang="zh-CN" altLang="en-US"/>
        </a:p>
      </dgm:t>
    </dgm:pt>
    <dgm:pt modelId="{AEB06215-7DE7-4BA7-A0FC-010F97257500}" type="pres">
      <dgm:prSet presAssocID="{82A1E7A9-1D6E-409B-B253-2F2A5595DD2D}" presName="ThreeNodes_3" presStyleLbl="node1" presStyleIdx="2" presStyleCnt="3">
        <dgm:presLayoutVars>
          <dgm:bulletEnabled val="1"/>
        </dgm:presLayoutVars>
      </dgm:prSet>
      <dgm:spPr/>
      <dgm:t>
        <a:bodyPr/>
        <a:lstStyle/>
        <a:p>
          <a:endParaRPr lang="zh-CN" altLang="en-US"/>
        </a:p>
      </dgm:t>
    </dgm:pt>
    <dgm:pt modelId="{B11F924B-6EA5-4587-AC74-E06E19825B32}" type="pres">
      <dgm:prSet presAssocID="{82A1E7A9-1D6E-409B-B253-2F2A5595DD2D}" presName="ThreeConn_1-2" presStyleLbl="fgAccFollowNode1" presStyleIdx="0" presStyleCnt="2">
        <dgm:presLayoutVars>
          <dgm:bulletEnabled val="1"/>
        </dgm:presLayoutVars>
      </dgm:prSet>
      <dgm:spPr/>
      <dgm:t>
        <a:bodyPr/>
        <a:lstStyle/>
        <a:p>
          <a:endParaRPr lang="zh-CN" altLang="en-US"/>
        </a:p>
      </dgm:t>
    </dgm:pt>
    <dgm:pt modelId="{EF3C7F96-B8F0-433F-8A39-6B9CEDF0D39F}" type="pres">
      <dgm:prSet presAssocID="{82A1E7A9-1D6E-409B-B253-2F2A5595DD2D}" presName="ThreeConn_2-3" presStyleLbl="fgAccFollowNode1" presStyleIdx="1" presStyleCnt="2">
        <dgm:presLayoutVars>
          <dgm:bulletEnabled val="1"/>
        </dgm:presLayoutVars>
      </dgm:prSet>
      <dgm:spPr/>
      <dgm:t>
        <a:bodyPr/>
        <a:lstStyle/>
        <a:p>
          <a:endParaRPr lang="zh-CN" altLang="en-US"/>
        </a:p>
      </dgm:t>
    </dgm:pt>
    <dgm:pt modelId="{B482BEA1-593E-4D0F-90D9-3E52F9E0BB99}" type="pres">
      <dgm:prSet presAssocID="{82A1E7A9-1D6E-409B-B253-2F2A5595DD2D}" presName="ThreeNodes_1_text" presStyleLbl="node1" presStyleIdx="2" presStyleCnt="3">
        <dgm:presLayoutVars>
          <dgm:bulletEnabled val="1"/>
        </dgm:presLayoutVars>
      </dgm:prSet>
      <dgm:spPr/>
      <dgm:t>
        <a:bodyPr/>
        <a:lstStyle/>
        <a:p>
          <a:endParaRPr lang="zh-CN" altLang="en-US"/>
        </a:p>
      </dgm:t>
    </dgm:pt>
    <dgm:pt modelId="{1EA8A2C1-9503-47B4-A4FC-797C46FB353C}" type="pres">
      <dgm:prSet presAssocID="{82A1E7A9-1D6E-409B-B253-2F2A5595DD2D}" presName="ThreeNodes_2_text" presStyleLbl="node1" presStyleIdx="2" presStyleCnt="3">
        <dgm:presLayoutVars>
          <dgm:bulletEnabled val="1"/>
        </dgm:presLayoutVars>
      </dgm:prSet>
      <dgm:spPr/>
      <dgm:t>
        <a:bodyPr/>
        <a:lstStyle/>
        <a:p>
          <a:endParaRPr lang="zh-CN" altLang="en-US"/>
        </a:p>
      </dgm:t>
    </dgm:pt>
    <dgm:pt modelId="{F87F9BB5-A635-44AA-850A-0E9F308FA42E}" type="pres">
      <dgm:prSet presAssocID="{82A1E7A9-1D6E-409B-B253-2F2A5595DD2D}" presName="ThreeNodes_3_text" presStyleLbl="node1" presStyleIdx="2" presStyleCnt="3">
        <dgm:presLayoutVars>
          <dgm:bulletEnabled val="1"/>
        </dgm:presLayoutVars>
      </dgm:prSet>
      <dgm:spPr/>
      <dgm:t>
        <a:bodyPr/>
        <a:lstStyle/>
        <a:p>
          <a:endParaRPr lang="zh-CN" altLang="en-US"/>
        </a:p>
      </dgm:t>
    </dgm:pt>
  </dgm:ptLst>
  <dgm:cxnLst>
    <dgm:cxn modelId="{0277BA59-0E42-4F81-B95B-AEB584BF312E}" srcId="{82A1E7A9-1D6E-409B-B253-2F2A5595DD2D}" destId="{6018806D-CC05-43AB-87F8-C074BA3D5EAC}" srcOrd="2" destOrd="0" parTransId="{10ADCDB7-F044-45E7-8E0C-1CE078F63C8C}" sibTransId="{AB4AE26B-2BB2-460D-8438-851160BB8161}"/>
    <dgm:cxn modelId="{33747B45-F115-4003-BB40-A235F60679C0}" type="presOf" srcId="{F33AEE8F-7A91-4718-B5B0-3325FB867EBD}" destId="{B11F924B-6EA5-4587-AC74-E06E19825B32}" srcOrd="0" destOrd="0" presId="urn:microsoft.com/office/officeart/2005/8/layout/vProcess5"/>
    <dgm:cxn modelId="{0080CF7D-A3C6-4ABC-B50F-ACC7815EF006}" type="presOf" srcId="{6018806D-CC05-43AB-87F8-C074BA3D5EAC}" destId="{F87F9BB5-A635-44AA-850A-0E9F308FA42E}" srcOrd="1" destOrd="0" presId="urn:microsoft.com/office/officeart/2005/8/layout/vProcess5"/>
    <dgm:cxn modelId="{F88947D3-E638-4F8F-9A7F-1679EB1B3F13}" type="presOf" srcId="{61D3D0F3-A77F-47E4-9901-72973166182E}" destId="{A1D45995-8FF3-46E7-816E-A0C22E35979E}" srcOrd="0" destOrd="0" presId="urn:microsoft.com/office/officeart/2005/8/layout/vProcess5"/>
    <dgm:cxn modelId="{8BEA1C23-8AC2-4B2C-A335-854834335AF0}" type="presOf" srcId="{A300B4C9-F3CA-40DC-82AA-47217028D54F}" destId="{EA205A6D-94FC-4998-8C0E-B01F27B5A9D2}" srcOrd="0" destOrd="0" presId="urn:microsoft.com/office/officeart/2005/8/layout/vProcess5"/>
    <dgm:cxn modelId="{D3B45A8B-8F8E-4A68-8CF8-39A163476A3B}" srcId="{82A1E7A9-1D6E-409B-B253-2F2A5595DD2D}" destId="{A300B4C9-F3CA-40DC-82AA-47217028D54F}" srcOrd="1" destOrd="0" parTransId="{27706A0A-17D9-47CB-929F-3B3F6E9DAA76}" sibTransId="{A68B7986-E1C2-40E8-ABAF-C76329EC0888}"/>
    <dgm:cxn modelId="{C0258705-4D2A-4650-9DC5-ABFED8F614EE}" type="presOf" srcId="{A68B7986-E1C2-40E8-ABAF-C76329EC0888}" destId="{EF3C7F96-B8F0-433F-8A39-6B9CEDF0D39F}" srcOrd="0" destOrd="0" presId="urn:microsoft.com/office/officeart/2005/8/layout/vProcess5"/>
    <dgm:cxn modelId="{BD750A66-D4A4-4E06-A1AE-F5AE10101D31}" type="presOf" srcId="{61D3D0F3-A77F-47E4-9901-72973166182E}" destId="{B482BEA1-593E-4D0F-90D9-3E52F9E0BB99}" srcOrd="1" destOrd="0" presId="urn:microsoft.com/office/officeart/2005/8/layout/vProcess5"/>
    <dgm:cxn modelId="{A5A3A62A-E625-40DD-B9BB-5F57898250DD}" type="presOf" srcId="{82A1E7A9-1D6E-409B-B253-2F2A5595DD2D}" destId="{6F98F2BE-D071-44DA-B193-CD172A0DD410}" srcOrd="0" destOrd="0" presId="urn:microsoft.com/office/officeart/2005/8/layout/vProcess5"/>
    <dgm:cxn modelId="{DF1DD6C3-ADA9-4F83-ACCF-FD90ED91C73B}" type="presOf" srcId="{A300B4C9-F3CA-40DC-82AA-47217028D54F}" destId="{1EA8A2C1-9503-47B4-A4FC-797C46FB353C}" srcOrd="1" destOrd="0" presId="urn:microsoft.com/office/officeart/2005/8/layout/vProcess5"/>
    <dgm:cxn modelId="{18F007E3-E0B4-46AE-B452-5EAAD7F59540}" type="presOf" srcId="{6018806D-CC05-43AB-87F8-C074BA3D5EAC}" destId="{AEB06215-7DE7-4BA7-A0FC-010F97257500}" srcOrd="0" destOrd="0" presId="urn:microsoft.com/office/officeart/2005/8/layout/vProcess5"/>
    <dgm:cxn modelId="{A0044F2C-C480-4DBE-85D8-3CD9DD4064EE}" srcId="{82A1E7A9-1D6E-409B-B253-2F2A5595DD2D}" destId="{61D3D0F3-A77F-47E4-9901-72973166182E}" srcOrd="0" destOrd="0" parTransId="{B08D8D25-519F-41A2-A32F-EEC81DAEAC0E}" sibTransId="{F33AEE8F-7A91-4718-B5B0-3325FB867EBD}"/>
    <dgm:cxn modelId="{58B2FC0F-C0A9-43B6-A7B9-BEF2651B34A0}" type="presParOf" srcId="{6F98F2BE-D071-44DA-B193-CD172A0DD410}" destId="{6A8F0579-5CD3-40CE-8F73-0359E05A6C6B}" srcOrd="0" destOrd="0" presId="urn:microsoft.com/office/officeart/2005/8/layout/vProcess5"/>
    <dgm:cxn modelId="{DA4F0650-E996-4F5C-AC20-106C7BFA8BEF}" type="presParOf" srcId="{6F98F2BE-D071-44DA-B193-CD172A0DD410}" destId="{A1D45995-8FF3-46E7-816E-A0C22E35979E}" srcOrd="1" destOrd="0" presId="urn:microsoft.com/office/officeart/2005/8/layout/vProcess5"/>
    <dgm:cxn modelId="{CAAB3E63-A41F-4C86-93BB-D77616CBEA13}" type="presParOf" srcId="{6F98F2BE-D071-44DA-B193-CD172A0DD410}" destId="{EA205A6D-94FC-4998-8C0E-B01F27B5A9D2}" srcOrd="2" destOrd="0" presId="urn:microsoft.com/office/officeart/2005/8/layout/vProcess5"/>
    <dgm:cxn modelId="{B4A3DA30-3F14-4604-ABF1-A5CD23DADC24}" type="presParOf" srcId="{6F98F2BE-D071-44DA-B193-CD172A0DD410}" destId="{AEB06215-7DE7-4BA7-A0FC-010F97257500}" srcOrd="3" destOrd="0" presId="urn:microsoft.com/office/officeart/2005/8/layout/vProcess5"/>
    <dgm:cxn modelId="{B4DF4A66-CACF-46C2-B3CC-F7AEA681AAC8}" type="presParOf" srcId="{6F98F2BE-D071-44DA-B193-CD172A0DD410}" destId="{B11F924B-6EA5-4587-AC74-E06E19825B32}" srcOrd="4" destOrd="0" presId="urn:microsoft.com/office/officeart/2005/8/layout/vProcess5"/>
    <dgm:cxn modelId="{607DD229-B649-4E71-9DC9-4E71BDEE583F}" type="presParOf" srcId="{6F98F2BE-D071-44DA-B193-CD172A0DD410}" destId="{EF3C7F96-B8F0-433F-8A39-6B9CEDF0D39F}" srcOrd="5" destOrd="0" presId="urn:microsoft.com/office/officeart/2005/8/layout/vProcess5"/>
    <dgm:cxn modelId="{3FF71BEA-ED5D-4FCC-8F86-4A2814AAD85F}" type="presParOf" srcId="{6F98F2BE-D071-44DA-B193-CD172A0DD410}" destId="{B482BEA1-593E-4D0F-90D9-3E52F9E0BB99}" srcOrd="6" destOrd="0" presId="urn:microsoft.com/office/officeart/2005/8/layout/vProcess5"/>
    <dgm:cxn modelId="{328D110D-5DE0-49E4-AF63-BD8B45BBC24D}" type="presParOf" srcId="{6F98F2BE-D071-44DA-B193-CD172A0DD410}" destId="{1EA8A2C1-9503-47B4-A4FC-797C46FB353C}" srcOrd="7" destOrd="0" presId="urn:microsoft.com/office/officeart/2005/8/layout/vProcess5"/>
    <dgm:cxn modelId="{C34EC9F7-9907-48DB-9C2C-FFA2D4A90FA3}" type="presParOf" srcId="{6F98F2BE-D071-44DA-B193-CD172A0DD410}" destId="{F87F9BB5-A635-44AA-850A-0E9F308FA42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3543B5-FB0B-4598-B1C4-D55EA2BE4E63}" type="doc">
      <dgm:prSet loTypeId="urn:microsoft.com/office/officeart/2005/8/layout/vList5" loCatId="list" qsTypeId="urn:microsoft.com/office/officeart/2005/8/quickstyle/simple1" qsCatId="simple" csTypeId="urn:microsoft.com/office/officeart/2005/8/colors/colorful1#2" csCatId="colorful" phldr="1"/>
      <dgm:spPr/>
      <dgm:t>
        <a:bodyPr/>
        <a:lstStyle/>
        <a:p>
          <a:endParaRPr lang="zh-CN" altLang="en-US"/>
        </a:p>
      </dgm:t>
    </dgm:pt>
    <dgm:pt modelId="{1E1245B4-00DF-4C0C-8664-D7A8B3CA9D8E}">
      <dgm:prSet phldrT="[文本]" custT="1"/>
      <dgm:spPr/>
      <dgm:t>
        <a:bodyPr/>
        <a:lstStyle/>
        <a:p>
          <a:pPr algn="l"/>
          <a:r>
            <a:rPr lang="zh-CN" altLang="en-US" sz="2800" b="1" dirty="0" smtClean="0">
              <a:latin typeface="华文楷体" pitchFamily="2" charset="-122"/>
              <a:ea typeface="华文楷体" pitchFamily="2" charset="-122"/>
            </a:rPr>
            <a:t>开场白三要点</a:t>
          </a:r>
          <a:endParaRPr lang="zh-CN" altLang="en-US" sz="2800" b="1" dirty="0">
            <a:latin typeface="华文楷体" pitchFamily="2" charset="-122"/>
            <a:ea typeface="华文楷体" pitchFamily="2" charset="-122"/>
          </a:endParaRPr>
        </a:p>
      </dgm:t>
    </dgm:pt>
    <dgm:pt modelId="{3B13E56E-CF28-4011-9136-EC7FA368E743}" type="parTrans" cxnId="{2BCDB054-0991-4E2E-9ACB-D606AC38719B}">
      <dgm:prSet/>
      <dgm:spPr/>
      <dgm:t>
        <a:bodyPr/>
        <a:lstStyle/>
        <a:p>
          <a:endParaRPr lang="zh-CN" altLang="en-US" sz="2800">
            <a:latin typeface="华文楷体" pitchFamily="2" charset="-122"/>
            <a:ea typeface="华文楷体" pitchFamily="2" charset="-122"/>
          </a:endParaRPr>
        </a:p>
      </dgm:t>
    </dgm:pt>
    <dgm:pt modelId="{784481DC-9299-4A99-A464-5DD269CD33BA}" type="sibTrans" cxnId="{2BCDB054-0991-4E2E-9ACB-D606AC38719B}">
      <dgm:prSet/>
      <dgm:spPr/>
      <dgm:t>
        <a:bodyPr/>
        <a:lstStyle/>
        <a:p>
          <a:endParaRPr lang="zh-CN" altLang="en-US" sz="2800">
            <a:latin typeface="华文楷体" pitchFamily="2" charset="-122"/>
            <a:ea typeface="华文楷体" pitchFamily="2" charset="-122"/>
          </a:endParaRPr>
        </a:p>
      </dgm:t>
    </dgm:pt>
    <dgm:pt modelId="{6DFAEC98-EDDE-4B3F-A830-E2A876346565}">
      <dgm:prSet phldrT="[文本]" custT="1"/>
      <dgm:spPr/>
      <dgm:t>
        <a:bodyPr/>
        <a:lstStyle/>
        <a:p>
          <a:r>
            <a:rPr lang="en-US" altLang="zh-CN" sz="2000" dirty="0" smtClean="0">
              <a:latin typeface="华文楷体" pitchFamily="2" charset="-122"/>
              <a:ea typeface="华文楷体" pitchFamily="2" charset="-122"/>
            </a:rPr>
            <a:t>What are you</a:t>
          </a:r>
          <a:r>
            <a:rPr lang="zh-CN" altLang="en-US" sz="2000" dirty="0" smtClean="0">
              <a:latin typeface="华文楷体" pitchFamily="2" charset="-122"/>
              <a:ea typeface="华文楷体" pitchFamily="2" charset="-122"/>
            </a:rPr>
            <a:t>？介绍你是谁</a:t>
          </a:r>
          <a:endParaRPr lang="zh-CN" altLang="en-US" sz="2000" dirty="0">
            <a:latin typeface="华文楷体" pitchFamily="2" charset="-122"/>
            <a:ea typeface="华文楷体" pitchFamily="2" charset="-122"/>
          </a:endParaRPr>
        </a:p>
      </dgm:t>
    </dgm:pt>
    <dgm:pt modelId="{F80010F1-2F57-4BED-B246-ADC7FBAD6544}" type="parTrans" cxnId="{DB8E1009-4775-43CF-A8F5-94125EEE44F8}">
      <dgm:prSet/>
      <dgm:spPr/>
      <dgm:t>
        <a:bodyPr/>
        <a:lstStyle/>
        <a:p>
          <a:endParaRPr lang="zh-CN" altLang="en-US" sz="2800">
            <a:latin typeface="华文楷体" pitchFamily="2" charset="-122"/>
            <a:ea typeface="华文楷体" pitchFamily="2" charset="-122"/>
          </a:endParaRPr>
        </a:p>
      </dgm:t>
    </dgm:pt>
    <dgm:pt modelId="{1A89FFA6-D2A8-4AD6-B01B-30AEA177362D}" type="sibTrans" cxnId="{DB8E1009-4775-43CF-A8F5-94125EEE44F8}">
      <dgm:prSet/>
      <dgm:spPr/>
      <dgm:t>
        <a:bodyPr/>
        <a:lstStyle/>
        <a:p>
          <a:endParaRPr lang="zh-CN" altLang="en-US" sz="2800">
            <a:latin typeface="华文楷体" pitchFamily="2" charset="-122"/>
            <a:ea typeface="华文楷体" pitchFamily="2" charset="-122"/>
          </a:endParaRPr>
        </a:p>
      </dgm:t>
    </dgm:pt>
    <dgm:pt modelId="{D707B6D7-A2EC-4641-A563-98BE0E5C1C80}">
      <dgm:prSet phldrT="[文本]" custT="1"/>
      <dgm:spPr/>
      <dgm:t>
        <a:bodyPr/>
        <a:lstStyle/>
        <a:p>
          <a:r>
            <a:rPr lang="en-US" altLang="zh-CN" sz="2000" dirty="0" smtClean="0">
              <a:latin typeface="华文楷体" pitchFamily="2" charset="-122"/>
              <a:ea typeface="华文楷体" pitchFamily="2" charset="-122"/>
            </a:rPr>
            <a:t>Right of asking </a:t>
          </a:r>
          <a:r>
            <a:rPr lang="zh-CN" altLang="en-US" sz="2000" dirty="0" smtClean="0">
              <a:latin typeface="华文楷体" pitchFamily="2" charset="-122"/>
              <a:ea typeface="华文楷体" pitchFamily="2" charset="-122"/>
            </a:rPr>
            <a:t>获得提问的权力</a:t>
          </a:r>
          <a:endParaRPr lang="zh-CN" altLang="en-US" sz="2000" dirty="0">
            <a:latin typeface="华文楷体" pitchFamily="2" charset="-122"/>
            <a:ea typeface="华文楷体" pitchFamily="2" charset="-122"/>
          </a:endParaRPr>
        </a:p>
      </dgm:t>
    </dgm:pt>
    <dgm:pt modelId="{62283866-DCD5-405E-8AF5-BBEEA7DFFD86}" type="parTrans" cxnId="{277287C4-71CE-4769-8B4E-22C2D965AEFF}">
      <dgm:prSet/>
      <dgm:spPr/>
      <dgm:t>
        <a:bodyPr/>
        <a:lstStyle/>
        <a:p>
          <a:endParaRPr lang="zh-CN" altLang="en-US" sz="2800">
            <a:latin typeface="华文楷体" pitchFamily="2" charset="-122"/>
            <a:ea typeface="华文楷体" pitchFamily="2" charset="-122"/>
          </a:endParaRPr>
        </a:p>
      </dgm:t>
    </dgm:pt>
    <dgm:pt modelId="{25B42C4F-8730-4111-89CF-60D1C69546BB}" type="sibTrans" cxnId="{277287C4-71CE-4769-8B4E-22C2D965AEFF}">
      <dgm:prSet/>
      <dgm:spPr/>
      <dgm:t>
        <a:bodyPr/>
        <a:lstStyle/>
        <a:p>
          <a:endParaRPr lang="zh-CN" altLang="en-US" sz="2800">
            <a:latin typeface="华文楷体" pitchFamily="2" charset="-122"/>
            <a:ea typeface="华文楷体" pitchFamily="2" charset="-122"/>
          </a:endParaRPr>
        </a:p>
      </dgm:t>
    </dgm:pt>
    <dgm:pt modelId="{1CEEA8EE-D567-47D1-B419-B7E9445A57B1}">
      <dgm:prSet phldrT="[文本]" custT="1"/>
      <dgm:spPr/>
      <dgm:t>
        <a:bodyPr/>
        <a:lstStyle/>
        <a:p>
          <a:pPr algn="l"/>
          <a:r>
            <a:rPr lang="zh-CN" altLang="en-US" sz="2800" b="1" dirty="0" smtClean="0">
              <a:latin typeface="华文楷体" pitchFamily="2" charset="-122"/>
              <a:ea typeface="华文楷体" pitchFamily="2" charset="-122"/>
            </a:rPr>
            <a:t>开场白的两个方向</a:t>
          </a:r>
          <a:endParaRPr lang="zh-CN" altLang="en-US" sz="2800" b="1" dirty="0">
            <a:latin typeface="华文楷体" pitchFamily="2" charset="-122"/>
            <a:ea typeface="华文楷体" pitchFamily="2" charset="-122"/>
          </a:endParaRPr>
        </a:p>
      </dgm:t>
    </dgm:pt>
    <dgm:pt modelId="{86B13239-B081-4920-8227-09AB64694AEE}" type="parTrans" cxnId="{9FDD8C5A-5D7B-4FE3-8F0C-4A4AB1FBB154}">
      <dgm:prSet/>
      <dgm:spPr/>
      <dgm:t>
        <a:bodyPr/>
        <a:lstStyle/>
        <a:p>
          <a:endParaRPr lang="zh-CN" altLang="en-US" sz="2800">
            <a:latin typeface="华文楷体" pitchFamily="2" charset="-122"/>
            <a:ea typeface="华文楷体" pitchFamily="2" charset="-122"/>
          </a:endParaRPr>
        </a:p>
      </dgm:t>
    </dgm:pt>
    <dgm:pt modelId="{2FA7D982-C5F9-4F63-A7D8-078A3E8858C8}" type="sibTrans" cxnId="{9FDD8C5A-5D7B-4FE3-8F0C-4A4AB1FBB154}">
      <dgm:prSet/>
      <dgm:spPr/>
      <dgm:t>
        <a:bodyPr/>
        <a:lstStyle/>
        <a:p>
          <a:endParaRPr lang="zh-CN" altLang="en-US" sz="2800">
            <a:latin typeface="华文楷体" pitchFamily="2" charset="-122"/>
            <a:ea typeface="华文楷体" pitchFamily="2" charset="-122"/>
          </a:endParaRPr>
        </a:p>
      </dgm:t>
    </dgm:pt>
    <dgm:pt modelId="{8D4A3D83-B70C-4539-89A7-27B8FB273217}">
      <dgm:prSet phldrT="[文本]" custT="1"/>
      <dgm:spPr/>
      <dgm:t>
        <a:bodyPr/>
        <a:lstStyle/>
        <a:p>
          <a:r>
            <a:rPr lang="zh-CN" altLang="en-US" sz="2400" dirty="0" smtClean="0">
              <a:latin typeface="华文楷体" pitchFamily="2" charset="-122"/>
              <a:ea typeface="华文楷体" pitchFamily="2" charset="-122"/>
            </a:rPr>
            <a:t>使客户吃惊</a:t>
          </a:r>
          <a:r>
            <a:rPr lang="en-US" altLang="zh-CN" sz="2400" dirty="0" smtClean="0">
              <a:latin typeface="华文楷体" pitchFamily="2" charset="-122"/>
              <a:ea typeface="华文楷体" pitchFamily="2" charset="-122"/>
            </a:rPr>
            <a:t>/</a:t>
          </a:r>
          <a:r>
            <a:rPr lang="zh-CN" altLang="en-US" sz="2400" dirty="0" smtClean="0">
              <a:latin typeface="华文楷体" pitchFamily="2" charset="-122"/>
              <a:ea typeface="华文楷体" pitchFamily="2" charset="-122"/>
            </a:rPr>
            <a:t>惊讶</a:t>
          </a:r>
          <a:endParaRPr lang="zh-CN" altLang="en-US" sz="2400" dirty="0">
            <a:latin typeface="华文楷体" pitchFamily="2" charset="-122"/>
            <a:ea typeface="华文楷体" pitchFamily="2" charset="-122"/>
          </a:endParaRPr>
        </a:p>
      </dgm:t>
    </dgm:pt>
    <dgm:pt modelId="{5F2255E7-72FA-4643-9532-436C1E1DA189}" type="parTrans" cxnId="{ACE86E60-3EA3-4130-8FEC-33F99AA8EFEB}">
      <dgm:prSet/>
      <dgm:spPr/>
      <dgm:t>
        <a:bodyPr/>
        <a:lstStyle/>
        <a:p>
          <a:endParaRPr lang="zh-CN" altLang="en-US" sz="2800">
            <a:latin typeface="华文楷体" pitchFamily="2" charset="-122"/>
            <a:ea typeface="华文楷体" pitchFamily="2" charset="-122"/>
          </a:endParaRPr>
        </a:p>
      </dgm:t>
    </dgm:pt>
    <dgm:pt modelId="{9AAB6767-BD9D-4B38-AB87-B5514F79D4B5}" type="sibTrans" cxnId="{ACE86E60-3EA3-4130-8FEC-33F99AA8EFEB}">
      <dgm:prSet/>
      <dgm:spPr/>
      <dgm:t>
        <a:bodyPr/>
        <a:lstStyle/>
        <a:p>
          <a:endParaRPr lang="zh-CN" altLang="en-US" sz="2800">
            <a:latin typeface="华文楷体" pitchFamily="2" charset="-122"/>
            <a:ea typeface="华文楷体" pitchFamily="2" charset="-122"/>
          </a:endParaRPr>
        </a:p>
      </dgm:t>
    </dgm:pt>
    <dgm:pt modelId="{A7C1759F-E895-4DA8-AB4C-6B4A8C6B6A5B}">
      <dgm:prSet phldrT="[文本]" custT="1"/>
      <dgm:spPr/>
      <dgm:t>
        <a:bodyPr/>
        <a:lstStyle/>
        <a:p>
          <a:r>
            <a:rPr lang="zh-CN" altLang="en-US" sz="2400" dirty="0" smtClean="0">
              <a:latin typeface="华文楷体" pitchFamily="2" charset="-122"/>
              <a:ea typeface="华文楷体" pitchFamily="2" charset="-122"/>
            </a:rPr>
            <a:t>让客户参与</a:t>
          </a:r>
          <a:endParaRPr lang="zh-CN" altLang="en-US" sz="2400" dirty="0">
            <a:latin typeface="华文楷体" pitchFamily="2" charset="-122"/>
            <a:ea typeface="华文楷体" pitchFamily="2" charset="-122"/>
          </a:endParaRPr>
        </a:p>
      </dgm:t>
    </dgm:pt>
    <dgm:pt modelId="{846BC1CA-FB95-48A7-B0F8-BA6C893991B1}" type="parTrans" cxnId="{B2E5D890-E51C-4F1B-91E3-F9806B8B7565}">
      <dgm:prSet/>
      <dgm:spPr/>
      <dgm:t>
        <a:bodyPr/>
        <a:lstStyle/>
        <a:p>
          <a:endParaRPr lang="zh-CN" altLang="en-US" sz="2800">
            <a:latin typeface="华文楷体" pitchFamily="2" charset="-122"/>
            <a:ea typeface="华文楷体" pitchFamily="2" charset="-122"/>
          </a:endParaRPr>
        </a:p>
      </dgm:t>
    </dgm:pt>
    <dgm:pt modelId="{97AEFB53-8A83-4F16-883F-9ED0A50139F7}" type="sibTrans" cxnId="{B2E5D890-E51C-4F1B-91E3-F9806B8B7565}">
      <dgm:prSet/>
      <dgm:spPr/>
      <dgm:t>
        <a:bodyPr/>
        <a:lstStyle/>
        <a:p>
          <a:endParaRPr lang="zh-CN" altLang="en-US" sz="2800">
            <a:latin typeface="华文楷体" pitchFamily="2" charset="-122"/>
            <a:ea typeface="华文楷体" pitchFamily="2" charset="-122"/>
          </a:endParaRPr>
        </a:p>
      </dgm:t>
    </dgm:pt>
    <dgm:pt modelId="{F0B3A632-4C51-4D47-9A95-E896E4A6DE58}">
      <dgm:prSet phldrT="[文本]" custT="1"/>
      <dgm:spPr/>
      <dgm:t>
        <a:bodyPr/>
        <a:lstStyle/>
        <a:p>
          <a:pPr algn="l"/>
          <a:r>
            <a:rPr lang="zh-CN" altLang="en-US" sz="2800" b="1" dirty="0" smtClean="0">
              <a:latin typeface="华文楷体" pitchFamily="2" charset="-122"/>
              <a:ea typeface="华文楷体" pitchFamily="2" charset="-122"/>
            </a:rPr>
            <a:t>三个注意事项</a:t>
          </a:r>
          <a:endParaRPr lang="zh-CN" altLang="en-US" sz="2800" b="1" dirty="0">
            <a:latin typeface="华文楷体" pitchFamily="2" charset="-122"/>
            <a:ea typeface="华文楷体" pitchFamily="2" charset="-122"/>
          </a:endParaRPr>
        </a:p>
      </dgm:t>
    </dgm:pt>
    <dgm:pt modelId="{16CD0E42-7DF6-4150-B8D3-243D1F9EB145}" type="parTrans" cxnId="{21BD0A11-2624-434A-A8D4-E541ADB7AEFF}">
      <dgm:prSet/>
      <dgm:spPr/>
      <dgm:t>
        <a:bodyPr/>
        <a:lstStyle/>
        <a:p>
          <a:endParaRPr lang="zh-CN" altLang="en-US" sz="2800">
            <a:latin typeface="华文楷体" pitchFamily="2" charset="-122"/>
            <a:ea typeface="华文楷体" pitchFamily="2" charset="-122"/>
          </a:endParaRPr>
        </a:p>
      </dgm:t>
    </dgm:pt>
    <dgm:pt modelId="{2E98F8A5-45B4-4E20-82B3-AC31741BCAB4}" type="sibTrans" cxnId="{21BD0A11-2624-434A-A8D4-E541ADB7AEFF}">
      <dgm:prSet/>
      <dgm:spPr/>
      <dgm:t>
        <a:bodyPr/>
        <a:lstStyle/>
        <a:p>
          <a:endParaRPr lang="zh-CN" altLang="en-US" sz="2800">
            <a:latin typeface="华文楷体" pitchFamily="2" charset="-122"/>
            <a:ea typeface="华文楷体" pitchFamily="2" charset="-122"/>
          </a:endParaRPr>
        </a:p>
      </dgm:t>
    </dgm:pt>
    <dgm:pt modelId="{35C0C542-7BE1-4271-94FE-6B3DFE728963}">
      <dgm:prSet phldrT="[文本]" custT="1"/>
      <dgm:spPr/>
      <dgm:t>
        <a:bodyPr/>
        <a:lstStyle/>
        <a:p>
          <a:r>
            <a:rPr lang="zh-CN" altLang="en-US" sz="2000" dirty="0" smtClean="0">
              <a:latin typeface="华文楷体" pitchFamily="2" charset="-122"/>
              <a:ea typeface="华文楷体" pitchFamily="2" charset="-122"/>
            </a:rPr>
            <a:t>赶紧言归正传</a:t>
          </a:r>
          <a:r>
            <a:rPr lang="en-US" altLang="zh-CN" sz="2000" dirty="0" smtClean="0">
              <a:latin typeface="华文楷体" pitchFamily="2" charset="-122"/>
              <a:ea typeface="华文楷体" pitchFamily="2" charset="-122"/>
            </a:rPr>
            <a:t>/</a:t>
          </a:r>
          <a:r>
            <a:rPr lang="zh-CN" altLang="en-US" sz="2000" dirty="0" smtClean="0">
              <a:latin typeface="华文楷体" pitchFamily="2" charset="-122"/>
              <a:ea typeface="华文楷体" pitchFamily="2" charset="-122"/>
            </a:rPr>
            <a:t>快速切入正题</a:t>
          </a:r>
          <a:endParaRPr lang="zh-CN" altLang="en-US" sz="2000" dirty="0">
            <a:latin typeface="华文楷体" pitchFamily="2" charset="-122"/>
            <a:ea typeface="华文楷体" pitchFamily="2" charset="-122"/>
          </a:endParaRPr>
        </a:p>
      </dgm:t>
    </dgm:pt>
    <dgm:pt modelId="{F75B4ECA-C1C0-47D7-A09F-F8AB46AEA0F2}" type="parTrans" cxnId="{FB11F708-E1CF-41F9-B7BA-8D75C2E1AE2C}">
      <dgm:prSet/>
      <dgm:spPr/>
      <dgm:t>
        <a:bodyPr/>
        <a:lstStyle/>
        <a:p>
          <a:endParaRPr lang="zh-CN" altLang="en-US" sz="2800">
            <a:latin typeface="华文楷体" pitchFamily="2" charset="-122"/>
            <a:ea typeface="华文楷体" pitchFamily="2" charset="-122"/>
          </a:endParaRPr>
        </a:p>
      </dgm:t>
    </dgm:pt>
    <dgm:pt modelId="{F989A48B-AF74-4F69-9AAE-DE50B16C9E2D}" type="sibTrans" cxnId="{FB11F708-E1CF-41F9-B7BA-8D75C2E1AE2C}">
      <dgm:prSet/>
      <dgm:spPr/>
      <dgm:t>
        <a:bodyPr/>
        <a:lstStyle/>
        <a:p>
          <a:endParaRPr lang="zh-CN" altLang="en-US" sz="2800">
            <a:latin typeface="华文楷体" pitchFamily="2" charset="-122"/>
            <a:ea typeface="华文楷体" pitchFamily="2" charset="-122"/>
          </a:endParaRPr>
        </a:p>
      </dgm:t>
    </dgm:pt>
    <dgm:pt modelId="{56A3E146-1801-4484-A0A2-A19A46023C2D}">
      <dgm:prSet phldrT="[文本]" custT="1"/>
      <dgm:spPr/>
      <dgm:t>
        <a:bodyPr/>
        <a:lstStyle/>
        <a:p>
          <a:r>
            <a:rPr lang="zh-CN" altLang="en-US" sz="2000" dirty="0" smtClean="0">
              <a:latin typeface="华文楷体" pitchFamily="2" charset="-122"/>
              <a:ea typeface="华文楷体" pitchFamily="2" charset="-122"/>
            </a:rPr>
            <a:t>不要过早谈论产品和方案</a:t>
          </a:r>
          <a:endParaRPr lang="zh-CN" altLang="en-US" sz="2000" dirty="0">
            <a:latin typeface="华文楷体" pitchFamily="2" charset="-122"/>
            <a:ea typeface="华文楷体" pitchFamily="2" charset="-122"/>
          </a:endParaRPr>
        </a:p>
      </dgm:t>
    </dgm:pt>
    <dgm:pt modelId="{66DC4F3E-0457-4845-9AAF-CDFB0FE6D0B6}" type="parTrans" cxnId="{22E51EAD-707C-4A87-8ABF-602F0F16A8CD}">
      <dgm:prSet/>
      <dgm:spPr/>
      <dgm:t>
        <a:bodyPr/>
        <a:lstStyle/>
        <a:p>
          <a:endParaRPr lang="zh-CN" altLang="en-US" sz="2800">
            <a:latin typeface="华文楷体" pitchFamily="2" charset="-122"/>
            <a:ea typeface="华文楷体" pitchFamily="2" charset="-122"/>
          </a:endParaRPr>
        </a:p>
      </dgm:t>
    </dgm:pt>
    <dgm:pt modelId="{8D5114DC-3045-481A-A342-F071522C7CAA}" type="sibTrans" cxnId="{22E51EAD-707C-4A87-8ABF-602F0F16A8CD}">
      <dgm:prSet/>
      <dgm:spPr/>
      <dgm:t>
        <a:bodyPr/>
        <a:lstStyle/>
        <a:p>
          <a:endParaRPr lang="zh-CN" altLang="en-US" sz="2800">
            <a:latin typeface="华文楷体" pitchFamily="2" charset="-122"/>
            <a:ea typeface="华文楷体" pitchFamily="2" charset="-122"/>
          </a:endParaRPr>
        </a:p>
      </dgm:t>
    </dgm:pt>
    <dgm:pt modelId="{3A36585E-D138-4BE5-A22D-081DB6BACFB6}">
      <dgm:prSet phldrT="[文本]" custT="1"/>
      <dgm:spPr/>
      <dgm:t>
        <a:bodyPr/>
        <a:lstStyle/>
        <a:p>
          <a:r>
            <a:rPr lang="en-US" altLang="zh-CN" sz="2000" dirty="0" smtClean="0">
              <a:latin typeface="华文楷体" pitchFamily="2" charset="-122"/>
              <a:ea typeface="华文楷体" pitchFamily="2" charset="-122"/>
            </a:rPr>
            <a:t>Why are you here</a:t>
          </a:r>
          <a:r>
            <a:rPr lang="zh-CN" altLang="en-US" sz="2000" dirty="0" smtClean="0">
              <a:latin typeface="华文楷体" pitchFamily="2" charset="-122"/>
              <a:ea typeface="华文楷体" pitchFamily="2" charset="-122"/>
            </a:rPr>
            <a:t>？你为什么来这里</a:t>
          </a:r>
          <a:endParaRPr lang="zh-CN" altLang="en-US" sz="2000" dirty="0">
            <a:latin typeface="华文楷体" pitchFamily="2" charset="-122"/>
            <a:ea typeface="华文楷体" pitchFamily="2" charset="-122"/>
          </a:endParaRPr>
        </a:p>
      </dgm:t>
    </dgm:pt>
    <dgm:pt modelId="{B3E5BF0D-F57E-4938-B6AA-71E113303542}" type="parTrans" cxnId="{297508E7-BC62-4949-BEA5-08C48E1EC089}">
      <dgm:prSet/>
      <dgm:spPr/>
      <dgm:t>
        <a:bodyPr/>
        <a:lstStyle/>
        <a:p>
          <a:endParaRPr lang="zh-CN" altLang="en-US"/>
        </a:p>
      </dgm:t>
    </dgm:pt>
    <dgm:pt modelId="{18BF3EC6-5FB9-412B-964B-C40E83262F43}" type="sibTrans" cxnId="{297508E7-BC62-4949-BEA5-08C48E1EC089}">
      <dgm:prSet/>
      <dgm:spPr/>
      <dgm:t>
        <a:bodyPr/>
        <a:lstStyle/>
        <a:p>
          <a:endParaRPr lang="zh-CN" altLang="en-US"/>
        </a:p>
      </dgm:t>
    </dgm:pt>
    <dgm:pt modelId="{80941549-E265-403E-8FDB-307181C7BB3D}">
      <dgm:prSet phldrT="[文本]" custT="1"/>
      <dgm:spPr/>
      <dgm:t>
        <a:bodyPr/>
        <a:lstStyle/>
        <a:p>
          <a:r>
            <a:rPr lang="zh-CN" altLang="en-US" sz="2000" dirty="0" smtClean="0">
              <a:latin typeface="华文楷体" pitchFamily="2" charset="-122"/>
              <a:ea typeface="华文楷体" pitchFamily="2" charset="-122"/>
            </a:rPr>
            <a:t>把注意力集中在问题上</a:t>
          </a:r>
          <a:endParaRPr lang="zh-CN" altLang="en-US" sz="2000" dirty="0">
            <a:latin typeface="华文楷体" pitchFamily="2" charset="-122"/>
            <a:ea typeface="华文楷体" pitchFamily="2" charset="-122"/>
          </a:endParaRPr>
        </a:p>
      </dgm:t>
    </dgm:pt>
    <dgm:pt modelId="{D8159AAA-6EB9-452F-916F-1E666A23D8E5}" type="parTrans" cxnId="{403EB12D-20AE-42A5-AA15-FA92B3A99F9E}">
      <dgm:prSet/>
      <dgm:spPr/>
      <dgm:t>
        <a:bodyPr/>
        <a:lstStyle/>
        <a:p>
          <a:endParaRPr lang="zh-CN" altLang="en-US"/>
        </a:p>
      </dgm:t>
    </dgm:pt>
    <dgm:pt modelId="{15B92906-484E-4D42-AD4A-7D6BA72FFFEC}" type="sibTrans" cxnId="{403EB12D-20AE-42A5-AA15-FA92B3A99F9E}">
      <dgm:prSet/>
      <dgm:spPr/>
      <dgm:t>
        <a:bodyPr/>
        <a:lstStyle/>
        <a:p>
          <a:endParaRPr lang="zh-CN" altLang="en-US"/>
        </a:p>
      </dgm:t>
    </dgm:pt>
    <dgm:pt modelId="{5203CD94-9648-4B75-8E40-CB56B151CACA}" type="pres">
      <dgm:prSet presAssocID="{453543B5-FB0B-4598-B1C4-D55EA2BE4E63}" presName="Name0" presStyleCnt="0">
        <dgm:presLayoutVars>
          <dgm:dir/>
          <dgm:animLvl val="lvl"/>
          <dgm:resizeHandles val="exact"/>
        </dgm:presLayoutVars>
      </dgm:prSet>
      <dgm:spPr/>
      <dgm:t>
        <a:bodyPr/>
        <a:lstStyle/>
        <a:p>
          <a:endParaRPr lang="zh-CN" altLang="en-US"/>
        </a:p>
      </dgm:t>
    </dgm:pt>
    <dgm:pt modelId="{7AB4E700-F77C-431A-B098-53F7DCBBF7EE}" type="pres">
      <dgm:prSet presAssocID="{1E1245B4-00DF-4C0C-8664-D7A8B3CA9D8E}" presName="linNode" presStyleCnt="0"/>
      <dgm:spPr/>
    </dgm:pt>
    <dgm:pt modelId="{7342D0E0-8F13-47B7-8214-3EC9C4A5659F}" type="pres">
      <dgm:prSet presAssocID="{1E1245B4-00DF-4C0C-8664-D7A8B3CA9D8E}" presName="parentText" presStyleLbl="node1" presStyleIdx="0" presStyleCnt="3">
        <dgm:presLayoutVars>
          <dgm:chMax val="1"/>
          <dgm:bulletEnabled val="1"/>
        </dgm:presLayoutVars>
      </dgm:prSet>
      <dgm:spPr/>
      <dgm:t>
        <a:bodyPr/>
        <a:lstStyle/>
        <a:p>
          <a:endParaRPr lang="zh-CN" altLang="en-US"/>
        </a:p>
      </dgm:t>
    </dgm:pt>
    <dgm:pt modelId="{6D4571BC-88D5-4CAC-844E-C16692F222AE}" type="pres">
      <dgm:prSet presAssocID="{1E1245B4-00DF-4C0C-8664-D7A8B3CA9D8E}" presName="descendantText" presStyleLbl="alignAccFollowNode1" presStyleIdx="0" presStyleCnt="3">
        <dgm:presLayoutVars>
          <dgm:bulletEnabled val="1"/>
        </dgm:presLayoutVars>
      </dgm:prSet>
      <dgm:spPr/>
      <dgm:t>
        <a:bodyPr/>
        <a:lstStyle/>
        <a:p>
          <a:endParaRPr lang="zh-CN" altLang="en-US"/>
        </a:p>
      </dgm:t>
    </dgm:pt>
    <dgm:pt modelId="{D4514729-CED8-4CE4-8256-EB91B375120F}" type="pres">
      <dgm:prSet presAssocID="{784481DC-9299-4A99-A464-5DD269CD33BA}" presName="sp" presStyleCnt="0"/>
      <dgm:spPr/>
    </dgm:pt>
    <dgm:pt modelId="{4DA3CFBF-6A30-4B49-80B1-7C09E63484D5}" type="pres">
      <dgm:prSet presAssocID="{1CEEA8EE-D567-47D1-B419-B7E9445A57B1}" presName="linNode" presStyleCnt="0"/>
      <dgm:spPr/>
    </dgm:pt>
    <dgm:pt modelId="{D5CE459D-880C-48C1-A4A9-9F7FF8E3EBF1}" type="pres">
      <dgm:prSet presAssocID="{1CEEA8EE-D567-47D1-B419-B7E9445A57B1}" presName="parentText" presStyleLbl="node1" presStyleIdx="1" presStyleCnt="3">
        <dgm:presLayoutVars>
          <dgm:chMax val="1"/>
          <dgm:bulletEnabled val="1"/>
        </dgm:presLayoutVars>
      </dgm:prSet>
      <dgm:spPr/>
      <dgm:t>
        <a:bodyPr/>
        <a:lstStyle/>
        <a:p>
          <a:endParaRPr lang="zh-CN" altLang="en-US"/>
        </a:p>
      </dgm:t>
    </dgm:pt>
    <dgm:pt modelId="{852B6837-6F81-480F-B3B1-2DED6157AE04}" type="pres">
      <dgm:prSet presAssocID="{1CEEA8EE-D567-47D1-B419-B7E9445A57B1}" presName="descendantText" presStyleLbl="alignAccFollowNode1" presStyleIdx="1" presStyleCnt="3">
        <dgm:presLayoutVars>
          <dgm:bulletEnabled val="1"/>
        </dgm:presLayoutVars>
      </dgm:prSet>
      <dgm:spPr/>
      <dgm:t>
        <a:bodyPr/>
        <a:lstStyle/>
        <a:p>
          <a:endParaRPr lang="zh-CN" altLang="en-US"/>
        </a:p>
      </dgm:t>
    </dgm:pt>
    <dgm:pt modelId="{507F0FAC-02E0-4F64-8D8C-96E702FEFBC5}" type="pres">
      <dgm:prSet presAssocID="{2FA7D982-C5F9-4F63-A7D8-078A3E8858C8}" presName="sp" presStyleCnt="0"/>
      <dgm:spPr/>
    </dgm:pt>
    <dgm:pt modelId="{6D646725-F844-491C-B056-2F0036BBEAD4}" type="pres">
      <dgm:prSet presAssocID="{F0B3A632-4C51-4D47-9A95-E896E4A6DE58}" presName="linNode" presStyleCnt="0"/>
      <dgm:spPr/>
    </dgm:pt>
    <dgm:pt modelId="{61D54F57-BBBA-4DE6-BB77-E1615AA6C2AC}" type="pres">
      <dgm:prSet presAssocID="{F0B3A632-4C51-4D47-9A95-E896E4A6DE58}" presName="parentText" presStyleLbl="node1" presStyleIdx="2" presStyleCnt="3">
        <dgm:presLayoutVars>
          <dgm:chMax val="1"/>
          <dgm:bulletEnabled val="1"/>
        </dgm:presLayoutVars>
      </dgm:prSet>
      <dgm:spPr/>
      <dgm:t>
        <a:bodyPr/>
        <a:lstStyle/>
        <a:p>
          <a:endParaRPr lang="zh-CN" altLang="en-US"/>
        </a:p>
      </dgm:t>
    </dgm:pt>
    <dgm:pt modelId="{5ED4217E-B0B7-43B6-B5B3-4947FC7F95BE}" type="pres">
      <dgm:prSet presAssocID="{F0B3A632-4C51-4D47-9A95-E896E4A6DE58}" presName="descendantText" presStyleLbl="alignAccFollowNode1" presStyleIdx="2" presStyleCnt="3">
        <dgm:presLayoutVars>
          <dgm:bulletEnabled val="1"/>
        </dgm:presLayoutVars>
      </dgm:prSet>
      <dgm:spPr/>
      <dgm:t>
        <a:bodyPr/>
        <a:lstStyle/>
        <a:p>
          <a:endParaRPr lang="zh-CN" altLang="en-US"/>
        </a:p>
      </dgm:t>
    </dgm:pt>
  </dgm:ptLst>
  <dgm:cxnLst>
    <dgm:cxn modelId="{06DB378F-6FE3-41D9-952F-5DDA78E64DD7}" type="presOf" srcId="{3A36585E-D138-4BE5-A22D-081DB6BACFB6}" destId="{6D4571BC-88D5-4CAC-844E-C16692F222AE}" srcOrd="0" destOrd="1" presId="urn:microsoft.com/office/officeart/2005/8/layout/vList5"/>
    <dgm:cxn modelId="{74225092-6A79-424B-B490-A34F43B2D339}" type="presOf" srcId="{6DFAEC98-EDDE-4B3F-A830-E2A876346565}" destId="{6D4571BC-88D5-4CAC-844E-C16692F222AE}" srcOrd="0" destOrd="0" presId="urn:microsoft.com/office/officeart/2005/8/layout/vList5"/>
    <dgm:cxn modelId="{297508E7-BC62-4949-BEA5-08C48E1EC089}" srcId="{1E1245B4-00DF-4C0C-8664-D7A8B3CA9D8E}" destId="{3A36585E-D138-4BE5-A22D-081DB6BACFB6}" srcOrd="1" destOrd="0" parTransId="{B3E5BF0D-F57E-4938-B6AA-71E113303542}" sibTransId="{18BF3EC6-5FB9-412B-964B-C40E83262F43}"/>
    <dgm:cxn modelId="{DA536EE4-A4C5-4327-AF32-95A51004D611}" type="presOf" srcId="{56A3E146-1801-4484-A0A2-A19A46023C2D}" destId="{5ED4217E-B0B7-43B6-B5B3-4947FC7F95BE}" srcOrd="0" destOrd="1" presId="urn:microsoft.com/office/officeart/2005/8/layout/vList5"/>
    <dgm:cxn modelId="{21BD0A11-2624-434A-A8D4-E541ADB7AEFF}" srcId="{453543B5-FB0B-4598-B1C4-D55EA2BE4E63}" destId="{F0B3A632-4C51-4D47-9A95-E896E4A6DE58}" srcOrd="2" destOrd="0" parTransId="{16CD0E42-7DF6-4150-B8D3-243D1F9EB145}" sibTransId="{2E98F8A5-45B4-4E20-82B3-AC31741BCAB4}"/>
    <dgm:cxn modelId="{BC82800A-9D45-4EDF-A085-F4D9A9B1E0A5}" type="presOf" srcId="{80941549-E265-403E-8FDB-307181C7BB3D}" destId="{5ED4217E-B0B7-43B6-B5B3-4947FC7F95BE}" srcOrd="0" destOrd="2" presId="urn:microsoft.com/office/officeart/2005/8/layout/vList5"/>
    <dgm:cxn modelId="{293E423C-17A2-4D3D-A636-2F26CC9B45BB}" type="presOf" srcId="{1E1245B4-00DF-4C0C-8664-D7A8B3CA9D8E}" destId="{7342D0E0-8F13-47B7-8214-3EC9C4A5659F}" srcOrd="0" destOrd="0" presId="urn:microsoft.com/office/officeart/2005/8/layout/vList5"/>
    <dgm:cxn modelId="{CFBE2F96-E199-4C54-B41E-1469EAF9F334}" type="presOf" srcId="{1CEEA8EE-D567-47D1-B419-B7E9445A57B1}" destId="{D5CE459D-880C-48C1-A4A9-9F7FF8E3EBF1}" srcOrd="0" destOrd="0" presId="urn:microsoft.com/office/officeart/2005/8/layout/vList5"/>
    <dgm:cxn modelId="{B2E5D890-E51C-4F1B-91E3-F9806B8B7565}" srcId="{1CEEA8EE-D567-47D1-B419-B7E9445A57B1}" destId="{A7C1759F-E895-4DA8-AB4C-6B4A8C6B6A5B}" srcOrd="1" destOrd="0" parTransId="{846BC1CA-FB95-48A7-B0F8-BA6C893991B1}" sibTransId="{97AEFB53-8A83-4F16-883F-9ED0A50139F7}"/>
    <dgm:cxn modelId="{9FDD8C5A-5D7B-4FE3-8F0C-4A4AB1FBB154}" srcId="{453543B5-FB0B-4598-B1C4-D55EA2BE4E63}" destId="{1CEEA8EE-D567-47D1-B419-B7E9445A57B1}" srcOrd="1" destOrd="0" parTransId="{86B13239-B081-4920-8227-09AB64694AEE}" sibTransId="{2FA7D982-C5F9-4F63-A7D8-078A3E8858C8}"/>
    <dgm:cxn modelId="{7EEAD531-A223-4F70-8A02-F0464EA61873}" type="presOf" srcId="{8D4A3D83-B70C-4539-89A7-27B8FB273217}" destId="{852B6837-6F81-480F-B3B1-2DED6157AE04}" srcOrd="0" destOrd="0" presId="urn:microsoft.com/office/officeart/2005/8/layout/vList5"/>
    <dgm:cxn modelId="{FB11F708-E1CF-41F9-B7BA-8D75C2E1AE2C}" srcId="{F0B3A632-4C51-4D47-9A95-E896E4A6DE58}" destId="{35C0C542-7BE1-4271-94FE-6B3DFE728963}" srcOrd="0" destOrd="0" parTransId="{F75B4ECA-C1C0-47D7-A09F-F8AB46AEA0F2}" sibTransId="{F989A48B-AF74-4F69-9AAE-DE50B16C9E2D}"/>
    <dgm:cxn modelId="{6D7671B3-CD94-423F-A669-A2C3A344D471}" type="presOf" srcId="{F0B3A632-4C51-4D47-9A95-E896E4A6DE58}" destId="{61D54F57-BBBA-4DE6-BB77-E1615AA6C2AC}" srcOrd="0" destOrd="0" presId="urn:microsoft.com/office/officeart/2005/8/layout/vList5"/>
    <dgm:cxn modelId="{22E51EAD-707C-4A87-8ABF-602F0F16A8CD}" srcId="{F0B3A632-4C51-4D47-9A95-E896E4A6DE58}" destId="{56A3E146-1801-4484-A0A2-A19A46023C2D}" srcOrd="1" destOrd="0" parTransId="{66DC4F3E-0457-4845-9AAF-CDFB0FE6D0B6}" sibTransId="{8D5114DC-3045-481A-A342-F071522C7CAA}"/>
    <dgm:cxn modelId="{277287C4-71CE-4769-8B4E-22C2D965AEFF}" srcId="{1E1245B4-00DF-4C0C-8664-D7A8B3CA9D8E}" destId="{D707B6D7-A2EC-4641-A563-98BE0E5C1C80}" srcOrd="2" destOrd="0" parTransId="{62283866-DCD5-405E-8AF5-BBEEA7DFFD86}" sibTransId="{25B42C4F-8730-4111-89CF-60D1C69546BB}"/>
    <dgm:cxn modelId="{8A993976-5721-4D8B-BC0E-66D461F6A61E}" type="presOf" srcId="{35C0C542-7BE1-4271-94FE-6B3DFE728963}" destId="{5ED4217E-B0B7-43B6-B5B3-4947FC7F95BE}" srcOrd="0" destOrd="0" presId="urn:microsoft.com/office/officeart/2005/8/layout/vList5"/>
    <dgm:cxn modelId="{403EB12D-20AE-42A5-AA15-FA92B3A99F9E}" srcId="{F0B3A632-4C51-4D47-9A95-E896E4A6DE58}" destId="{80941549-E265-403E-8FDB-307181C7BB3D}" srcOrd="2" destOrd="0" parTransId="{D8159AAA-6EB9-452F-916F-1E666A23D8E5}" sibTransId="{15B92906-484E-4D42-AD4A-7D6BA72FFFEC}"/>
    <dgm:cxn modelId="{ACE86E60-3EA3-4130-8FEC-33F99AA8EFEB}" srcId="{1CEEA8EE-D567-47D1-B419-B7E9445A57B1}" destId="{8D4A3D83-B70C-4539-89A7-27B8FB273217}" srcOrd="0" destOrd="0" parTransId="{5F2255E7-72FA-4643-9532-436C1E1DA189}" sibTransId="{9AAB6767-BD9D-4B38-AB87-B5514F79D4B5}"/>
    <dgm:cxn modelId="{2BCDB054-0991-4E2E-9ACB-D606AC38719B}" srcId="{453543B5-FB0B-4598-B1C4-D55EA2BE4E63}" destId="{1E1245B4-00DF-4C0C-8664-D7A8B3CA9D8E}" srcOrd="0" destOrd="0" parTransId="{3B13E56E-CF28-4011-9136-EC7FA368E743}" sibTransId="{784481DC-9299-4A99-A464-5DD269CD33BA}"/>
    <dgm:cxn modelId="{84FCC689-1EF6-43B4-94D8-76089DF3CD32}" type="presOf" srcId="{D707B6D7-A2EC-4641-A563-98BE0E5C1C80}" destId="{6D4571BC-88D5-4CAC-844E-C16692F222AE}" srcOrd="0" destOrd="2" presId="urn:microsoft.com/office/officeart/2005/8/layout/vList5"/>
    <dgm:cxn modelId="{404682E7-1682-409A-B98A-DA78B0649089}" type="presOf" srcId="{453543B5-FB0B-4598-B1C4-D55EA2BE4E63}" destId="{5203CD94-9648-4B75-8E40-CB56B151CACA}" srcOrd="0" destOrd="0" presId="urn:microsoft.com/office/officeart/2005/8/layout/vList5"/>
    <dgm:cxn modelId="{DB8E1009-4775-43CF-A8F5-94125EEE44F8}" srcId="{1E1245B4-00DF-4C0C-8664-D7A8B3CA9D8E}" destId="{6DFAEC98-EDDE-4B3F-A830-E2A876346565}" srcOrd="0" destOrd="0" parTransId="{F80010F1-2F57-4BED-B246-ADC7FBAD6544}" sibTransId="{1A89FFA6-D2A8-4AD6-B01B-30AEA177362D}"/>
    <dgm:cxn modelId="{9C21C630-6148-4E5C-9204-C4ABCA0764A3}" type="presOf" srcId="{A7C1759F-E895-4DA8-AB4C-6B4A8C6B6A5B}" destId="{852B6837-6F81-480F-B3B1-2DED6157AE04}" srcOrd="0" destOrd="1" presId="urn:microsoft.com/office/officeart/2005/8/layout/vList5"/>
    <dgm:cxn modelId="{5B8C19F2-0C3C-4913-9D97-1E265A5EEAA4}" type="presParOf" srcId="{5203CD94-9648-4B75-8E40-CB56B151CACA}" destId="{7AB4E700-F77C-431A-B098-53F7DCBBF7EE}" srcOrd="0" destOrd="0" presId="urn:microsoft.com/office/officeart/2005/8/layout/vList5"/>
    <dgm:cxn modelId="{00306B85-D84D-462A-A3C2-489946D03EBE}" type="presParOf" srcId="{7AB4E700-F77C-431A-B098-53F7DCBBF7EE}" destId="{7342D0E0-8F13-47B7-8214-3EC9C4A5659F}" srcOrd="0" destOrd="0" presId="urn:microsoft.com/office/officeart/2005/8/layout/vList5"/>
    <dgm:cxn modelId="{17D17905-60FE-44C4-9DD8-BE3D7F7BE558}" type="presParOf" srcId="{7AB4E700-F77C-431A-B098-53F7DCBBF7EE}" destId="{6D4571BC-88D5-4CAC-844E-C16692F222AE}" srcOrd="1" destOrd="0" presId="urn:microsoft.com/office/officeart/2005/8/layout/vList5"/>
    <dgm:cxn modelId="{1F3D8704-A9D4-45F4-AA75-2F0F15AA5A93}" type="presParOf" srcId="{5203CD94-9648-4B75-8E40-CB56B151CACA}" destId="{D4514729-CED8-4CE4-8256-EB91B375120F}" srcOrd="1" destOrd="0" presId="urn:microsoft.com/office/officeart/2005/8/layout/vList5"/>
    <dgm:cxn modelId="{D31C94A3-45F0-4F2D-B23B-A4591801D482}" type="presParOf" srcId="{5203CD94-9648-4B75-8E40-CB56B151CACA}" destId="{4DA3CFBF-6A30-4B49-80B1-7C09E63484D5}" srcOrd="2" destOrd="0" presId="urn:microsoft.com/office/officeart/2005/8/layout/vList5"/>
    <dgm:cxn modelId="{3035E225-3ED6-4C75-89CD-A069B94788EB}" type="presParOf" srcId="{4DA3CFBF-6A30-4B49-80B1-7C09E63484D5}" destId="{D5CE459D-880C-48C1-A4A9-9F7FF8E3EBF1}" srcOrd="0" destOrd="0" presId="urn:microsoft.com/office/officeart/2005/8/layout/vList5"/>
    <dgm:cxn modelId="{465C0A3E-C3AC-4A77-BA8B-488D2AB91C8F}" type="presParOf" srcId="{4DA3CFBF-6A30-4B49-80B1-7C09E63484D5}" destId="{852B6837-6F81-480F-B3B1-2DED6157AE04}" srcOrd="1" destOrd="0" presId="urn:microsoft.com/office/officeart/2005/8/layout/vList5"/>
    <dgm:cxn modelId="{F8D09FDB-C737-4864-9721-5ECA387EE219}" type="presParOf" srcId="{5203CD94-9648-4B75-8E40-CB56B151CACA}" destId="{507F0FAC-02E0-4F64-8D8C-96E702FEFBC5}" srcOrd="3" destOrd="0" presId="urn:microsoft.com/office/officeart/2005/8/layout/vList5"/>
    <dgm:cxn modelId="{DA6B18E0-97F4-4BF8-88F8-0C0E6FF3523E}" type="presParOf" srcId="{5203CD94-9648-4B75-8E40-CB56B151CACA}" destId="{6D646725-F844-491C-B056-2F0036BBEAD4}" srcOrd="4" destOrd="0" presId="urn:microsoft.com/office/officeart/2005/8/layout/vList5"/>
    <dgm:cxn modelId="{04AB2256-14E0-44AA-AD97-8D9482E887BE}" type="presParOf" srcId="{6D646725-F844-491C-B056-2F0036BBEAD4}" destId="{61D54F57-BBBA-4DE6-BB77-E1615AA6C2AC}" srcOrd="0" destOrd="0" presId="urn:microsoft.com/office/officeart/2005/8/layout/vList5"/>
    <dgm:cxn modelId="{ECDD7D6A-FCC7-46A2-8E00-41A1ADADA29A}" type="presParOf" srcId="{6D646725-F844-491C-B056-2F0036BBEAD4}" destId="{5ED4217E-B0B7-43B6-B5B3-4947FC7F95B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6AB2A4-4C0F-4CE6-8D82-F25B3172FE73}" type="doc">
      <dgm:prSet loTypeId="urn:microsoft.com/office/officeart/2005/8/layout/pyramid1" loCatId="pyramid" qsTypeId="urn:microsoft.com/office/officeart/2005/8/quickstyle/simple1" qsCatId="simple" csTypeId="urn:microsoft.com/office/officeart/2005/8/colors/colorful1#3" csCatId="colorful" phldr="1"/>
      <dgm:spPr/>
    </dgm:pt>
    <dgm:pt modelId="{B9C3262A-38FA-4B1E-AF29-3E23CDB79CD9}">
      <dgm:prSet phldrT="[文本]" custT="1"/>
      <dgm:spPr/>
      <dgm:t>
        <a:bodyPr/>
        <a:lstStyle/>
        <a:p>
          <a:r>
            <a:rPr lang="en-US" altLang="zh-CN" sz="1800" b="1" dirty="0" smtClean="0">
              <a:solidFill>
                <a:srgbClr val="00B050"/>
              </a:solidFill>
              <a:latin typeface="宋体" pitchFamily="2" charset="-122"/>
              <a:ea typeface="宋体" pitchFamily="2" charset="-122"/>
            </a:rPr>
            <a:t>6</a:t>
          </a:r>
          <a:r>
            <a:rPr lang="zh-CN" altLang="en-US" sz="1800" b="1" dirty="0" smtClean="0">
              <a:solidFill>
                <a:srgbClr val="00B050"/>
              </a:solidFill>
              <a:latin typeface="宋体" pitchFamily="2" charset="-122"/>
              <a:ea typeface="宋体" pitchFamily="2" charset="-122"/>
            </a:rPr>
            <a:t>、珍惜与我之间关系的人</a:t>
          </a:r>
          <a:endParaRPr lang="zh-CN" altLang="en-US" sz="1800" b="1" dirty="0">
            <a:solidFill>
              <a:srgbClr val="00B050"/>
            </a:solidFill>
            <a:latin typeface="宋体" pitchFamily="2" charset="-122"/>
            <a:ea typeface="宋体" pitchFamily="2" charset="-122"/>
          </a:endParaRPr>
        </a:p>
      </dgm:t>
    </dgm:pt>
    <dgm:pt modelId="{C14C3E8E-A7FF-42F5-B167-EA320C294622}" type="parTrans" cxnId="{93A896B0-A4E2-452C-9190-74736615E4D5}">
      <dgm:prSet/>
      <dgm:spPr/>
      <dgm:t>
        <a:bodyPr/>
        <a:lstStyle/>
        <a:p>
          <a:endParaRPr lang="zh-CN" altLang="en-US" sz="1800" b="1">
            <a:latin typeface="宋体" pitchFamily="2" charset="-122"/>
            <a:ea typeface="宋体" pitchFamily="2" charset="-122"/>
          </a:endParaRPr>
        </a:p>
      </dgm:t>
    </dgm:pt>
    <dgm:pt modelId="{9A9A9C8C-E126-4604-8ECC-FE97DF997CDE}" type="sibTrans" cxnId="{93A896B0-A4E2-452C-9190-74736615E4D5}">
      <dgm:prSet/>
      <dgm:spPr/>
      <dgm:t>
        <a:bodyPr/>
        <a:lstStyle/>
        <a:p>
          <a:endParaRPr lang="zh-CN" altLang="en-US" sz="1800" b="1">
            <a:latin typeface="宋体" pitchFamily="2" charset="-122"/>
            <a:ea typeface="宋体" pitchFamily="2" charset="-122"/>
          </a:endParaRPr>
        </a:p>
      </dgm:t>
    </dgm:pt>
    <dgm:pt modelId="{5C6C4BF1-C086-42BC-A5F7-87CB26E1EE7D}">
      <dgm:prSet phldrT="[文本]" custT="1"/>
      <dgm:spPr/>
      <dgm:t>
        <a:bodyPr/>
        <a:lstStyle/>
        <a:p>
          <a:r>
            <a:rPr lang="en-US" altLang="zh-CN" sz="1800" b="1" dirty="0" smtClean="0">
              <a:solidFill>
                <a:schemeClr val="bg1">
                  <a:lumMod val="95000"/>
                </a:schemeClr>
              </a:solidFill>
              <a:latin typeface="宋体" pitchFamily="2" charset="-122"/>
              <a:ea typeface="宋体" pitchFamily="2" charset="-122"/>
            </a:rPr>
            <a:t>5</a:t>
          </a:r>
          <a:r>
            <a:rPr lang="zh-CN" altLang="en-US" sz="1800" b="1" dirty="0" smtClean="0">
              <a:solidFill>
                <a:schemeClr val="bg1">
                  <a:lumMod val="95000"/>
                </a:schemeClr>
              </a:solidFill>
              <a:latin typeface="宋体" pitchFamily="2" charset="-122"/>
              <a:ea typeface="宋体" pitchFamily="2" charset="-122"/>
            </a:rPr>
            <a:t>、尊敬我的人</a:t>
          </a:r>
          <a:endParaRPr lang="zh-CN" altLang="en-US" sz="1800" b="1" dirty="0">
            <a:solidFill>
              <a:schemeClr val="bg1">
                <a:lumMod val="95000"/>
              </a:schemeClr>
            </a:solidFill>
            <a:latin typeface="宋体" pitchFamily="2" charset="-122"/>
            <a:ea typeface="宋体" pitchFamily="2" charset="-122"/>
          </a:endParaRPr>
        </a:p>
      </dgm:t>
    </dgm:pt>
    <dgm:pt modelId="{EFBEB391-D1F6-456D-A066-77A1FE255425}" type="parTrans" cxnId="{CBAD18B8-B7B7-443B-AD48-74091BA51AA9}">
      <dgm:prSet/>
      <dgm:spPr/>
      <dgm:t>
        <a:bodyPr/>
        <a:lstStyle/>
        <a:p>
          <a:endParaRPr lang="zh-CN" altLang="en-US" sz="1800" b="1">
            <a:latin typeface="宋体" pitchFamily="2" charset="-122"/>
            <a:ea typeface="宋体" pitchFamily="2" charset="-122"/>
          </a:endParaRPr>
        </a:p>
      </dgm:t>
    </dgm:pt>
    <dgm:pt modelId="{903B19E0-3201-46C1-B9EF-02F528F3D819}" type="sibTrans" cxnId="{CBAD18B8-B7B7-443B-AD48-74091BA51AA9}">
      <dgm:prSet/>
      <dgm:spPr/>
      <dgm:t>
        <a:bodyPr/>
        <a:lstStyle/>
        <a:p>
          <a:endParaRPr lang="zh-CN" altLang="en-US" sz="1800" b="1">
            <a:latin typeface="宋体" pitchFamily="2" charset="-122"/>
            <a:ea typeface="宋体" pitchFamily="2" charset="-122"/>
          </a:endParaRPr>
        </a:p>
      </dgm:t>
    </dgm:pt>
    <dgm:pt modelId="{50F971E8-F064-49C7-86FB-473B048013EB}">
      <dgm:prSet phldrT="[文本]" custT="1"/>
      <dgm:spPr/>
      <dgm:t>
        <a:bodyPr/>
        <a:lstStyle/>
        <a:p>
          <a:r>
            <a:rPr lang="en-US" altLang="zh-CN" sz="1800" b="1" dirty="0" smtClean="0">
              <a:solidFill>
                <a:schemeClr val="bg1">
                  <a:lumMod val="95000"/>
                </a:schemeClr>
              </a:solidFill>
              <a:latin typeface="宋体" pitchFamily="2" charset="-122"/>
              <a:ea typeface="宋体" pitchFamily="2" charset="-122"/>
            </a:rPr>
            <a:t>1</a:t>
          </a:r>
          <a:r>
            <a:rPr lang="zh-CN" altLang="en-US" sz="1800" b="1" dirty="0" smtClean="0">
              <a:solidFill>
                <a:schemeClr val="bg1">
                  <a:lumMod val="95000"/>
                </a:schemeClr>
              </a:solidFill>
              <a:latin typeface="宋体" pitchFamily="2" charset="-122"/>
              <a:ea typeface="宋体" pitchFamily="2" charset="-122"/>
            </a:rPr>
            <a:t>、不知道我名字的人</a:t>
          </a:r>
          <a:endParaRPr lang="zh-CN" altLang="en-US" sz="1800" b="1" dirty="0">
            <a:solidFill>
              <a:schemeClr val="bg1">
                <a:lumMod val="95000"/>
              </a:schemeClr>
            </a:solidFill>
            <a:latin typeface="宋体" pitchFamily="2" charset="-122"/>
            <a:ea typeface="宋体" pitchFamily="2" charset="-122"/>
          </a:endParaRPr>
        </a:p>
      </dgm:t>
    </dgm:pt>
    <dgm:pt modelId="{3B8D5524-002E-47CF-BEE7-277A5D40A405}" type="parTrans" cxnId="{10B47C3F-E9F2-413E-871E-E0F2AC4E54B8}">
      <dgm:prSet/>
      <dgm:spPr/>
      <dgm:t>
        <a:bodyPr/>
        <a:lstStyle/>
        <a:p>
          <a:endParaRPr lang="zh-CN" altLang="en-US" sz="1800" b="1">
            <a:latin typeface="宋体" pitchFamily="2" charset="-122"/>
            <a:ea typeface="宋体" pitchFamily="2" charset="-122"/>
          </a:endParaRPr>
        </a:p>
      </dgm:t>
    </dgm:pt>
    <dgm:pt modelId="{F2A40CE9-C815-4AAC-892B-0A1CE75B8BBC}" type="sibTrans" cxnId="{10B47C3F-E9F2-413E-871E-E0F2AC4E54B8}">
      <dgm:prSet/>
      <dgm:spPr/>
      <dgm:t>
        <a:bodyPr/>
        <a:lstStyle/>
        <a:p>
          <a:endParaRPr lang="zh-CN" altLang="en-US" sz="1800" b="1">
            <a:latin typeface="宋体" pitchFamily="2" charset="-122"/>
            <a:ea typeface="宋体" pitchFamily="2" charset="-122"/>
          </a:endParaRPr>
        </a:p>
      </dgm:t>
    </dgm:pt>
    <dgm:pt modelId="{CF9E7B69-D504-4681-939B-861484FF18A7}">
      <dgm:prSet phldrT="[文本]" custT="1"/>
      <dgm:spPr/>
      <dgm:t>
        <a:bodyPr/>
        <a:lstStyle/>
        <a:p>
          <a:r>
            <a:rPr lang="en-US" altLang="zh-CN" sz="1800" b="1" dirty="0" smtClean="0">
              <a:solidFill>
                <a:schemeClr val="bg1">
                  <a:lumMod val="95000"/>
                </a:schemeClr>
              </a:solidFill>
              <a:latin typeface="宋体" pitchFamily="2" charset="-122"/>
              <a:ea typeface="宋体" pitchFamily="2" charset="-122"/>
            </a:rPr>
            <a:t>4</a:t>
          </a:r>
          <a:r>
            <a:rPr lang="zh-CN" altLang="en-US" sz="1800" b="1" dirty="0" smtClean="0">
              <a:solidFill>
                <a:schemeClr val="bg1">
                  <a:lumMod val="95000"/>
                </a:schemeClr>
              </a:solidFill>
              <a:latin typeface="宋体" pitchFamily="2" charset="-122"/>
              <a:ea typeface="宋体" pitchFamily="2" charset="-122"/>
            </a:rPr>
            <a:t>、对我友好的人</a:t>
          </a:r>
          <a:endParaRPr lang="zh-CN" altLang="en-US" sz="1800" b="1" dirty="0">
            <a:solidFill>
              <a:schemeClr val="bg1">
                <a:lumMod val="95000"/>
              </a:schemeClr>
            </a:solidFill>
            <a:latin typeface="宋体" pitchFamily="2" charset="-122"/>
            <a:ea typeface="宋体" pitchFamily="2" charset="-122"/>
          </a:endParaRPr>
        </a:p>
      </dgm:t>
    </dgm:pt>
    <dgm:pt modelId="{34AC26DC-25F2-455E-8CC1-317AA787B9AA}" type="parTrans" cxnId="{0E8FB70C-810E-48D1-811D-D18D66472F3B}">
      <dgm:prSet/>
      <dgm:spPr/>
      <dgm:t>
        <a:bodyPr/>
        <a:lstStyle/>
        <a:p>
          <a:endParaRPr lang="zh-CN" altLang="en-US" sz="1800" b="1">
            <a:latin typeface="宋体" pitchFamily="2" charset="-122"/>
            <a:ea typeface="宋体" pitchFamily="2" charset="-122"/>
          </a:endParaRPr>
        </a:p>
      </dgm:t>
    </dgm:pt>
    <dgm:pt modelId="{9F112D68-915A-46EC-990A-0A449E892768}" type="sibTrans" cxnId="{0E8FB70C-810E-48D1-811D-D18D66472F3B}">
      <dgm:prSet/>
      <dgm:spPr/>
      <dgm:t>
        <a:bodyPr/>
        <a:lstStyle/>
        <a:p>
          <a:endParaRPr lang="zh-CN" altLang="en-US" sz="1800" b="1">
            <a:latin typeface="宋体" pitchFamily="2" charset="-122"/>
            <a:ea typeface="宋体" pitchFamily="2" charset="-122"/>
          </a:endParaRPr>
        </a:p>
      </dgm:t>
    </dgm:pt>
    <dgm:pt modelId="{ABAB557F-9AEA-47FD-92E4-74E58A23B5E9}">
      <dgm:prSet phldrT="[文本]" custT="1"/>
      <dgm:spPr/>
      <dgm:t>
        <a:bodyPr/>
        <a:lstStyle/>
        <a:p>
          <a:r>
            <a:rPr lang="en-US" altLang="zh-CN" sz="1800" b="1" dirty="0" smtClean="0">
              <a:solidFill>
                <a:schemeClr val="bg1">
                  <a:lumMod val="95000"/>
                </a:schemeClr>
              </a:solidFill>
              <a:latin typeface="宋体" pitchFamily="2" charset="-122"/>
              <a:ea typeface="宋体" pitchFamily="2" charset="-122"/>
            </a:rPr>
            <a:t>3</a:t>
          </a:r>
          <a:r>
            <a:rPr lang="zh-CN" altLang="en-US" sz="1800" b="1" dirty="0" smtClean="0">
              <a:solidFill>
                <a:schemeClr val="bg1">
                  <a:lumMod val="95000"/>
                </a:schemeClr>
              </a:solidFill>
              <a:latin typeface="宋体" pitchFamily="2" charset="-122"/>
              <a:ea typeface="宋体" pitchFamily="2" charset="-122"/>
            </a:rPr>
            <a:t>、对我有好感的人</a:t>
          </a:r>
          <a:endParaRPr lang="zh-CN" altLang="en-US" sz="1800" b="1" dirty="0">
            <a:solidFill>
              <a:schemeClr val="bg1">
                <a:lumMod val="95000"/>
              </a:schemeClr>
            </a:solidFill>
            <a:latin typeface="宋体" pitchFamily="2" charset="-122"/>
            <a:ea typeface="宋体" pitchFamily="2" charset="-122"/>
          </a:endParaRPr>
        </a:p>
      </dgm:t>
    </dgm:pt>
    <dgm:pt modelId="{C412A057-B358-49BE-BA3C-2E07CFEAF812}" type="parTrans" cxnId="{610DA21F-8F6A-4E49-9690-34A895071B84}">
      <dgm:prSet/>
      <dgm:spPr/>
      <dgm:t>
        <a:bodyPr/>
        <a:lstStyle/>
        <a:p>
          <a:endParaRPr lang="zh-CN" altLang="en-US" sz="1800" b="1">
            <a:latin typeface="宋体" pitchFamily="2" charset="-122"/>
            <a:ea typeface="宋体" pitchFamily="2" charset="-122"/>
          </a:endParaRPr>
        </a:p>
      </dgm:t>
    </dgm:pt>
    <dgm:pt modelId="{E585F72B-E896-4F35-B1FE-2C5F79CC73CE}" type="sibTrans" cxnId="{610DA21F-8F6A-4E49-9690-34A895071B84}">
      <dgm:prSet/>
      <dgm:spPr/>
      <dgm:t>
        <a:bodyPr/>
        <a:lstStyle/>
        <a:p>
          <a:endParaRPr lang="zh-CN" altLang="en-US" sz="1800" b="1">
            <a:latin typeface="宋体" pitchFamily="2" charset="-122"/>
            <a:ea typeface="宋体" pitchFamily="2" charset="-122"/>
          </a:endParaRPr>
        </a:p>
      </dgm:t>
    </dgm:pt>
    <dgm:pt modelId="{E3C5E449-1CC6-461D-93BC-FD908A3C0D2D}">
      <dgm:prSet phldrT="[文本]" custT="1"/>
      <dgm:spPr/>
      <dgm:t>
        <a:bodyPr/>
        <a:lstStyle/>
        <a:p>
          <a:r>
            <a:rPr lang="en-US" altLang="zh-CN" sz="1800" b="1" dirty="0" smtClean="0">
              <a:solidFill>
                <a:schemeClr val="bg1">
                  <a:lumMod val="95000"/>
                </a:schemeClr>
              </a:solidFill>
              <a:latin typeface="宋体" pitchFamily="2" charset="-122"/>
              <a:ea typeface="宋体" pitchFamily="2" charset="-122"/>
            </a:rPr>
            <a:t>2</a:t>
          </a:r>
          <a:r>
            <a:rPr lang="zh-CN" altLang="en-US" sz="1800" b="1" dirty="0" smtClean="0">
              <a:solidFill>
                <a:schemeClr val="bg1">
                  <a:lumMod val="95000"/>
                </a:schemeClr>
              </a:solidFill>
              <a:latin typeface="宋体" pitchFamily="2" charset="-122"/>
              <a:ea typeface="宋体" pitchFamily="2" charset="-122"/>
            </a:rPr>
            <a:t>、知道我名字的人</a:t>
          </a:r>
          <a:endParaRPr lang="zh-CN" altLang="en-US" sz="1800" b="1" dirty="0">
            <a:solidFill>
              <a:schemeClr val="bg1">
                <a:lumMod val="95000"/>
              </a:schemeClr>
            </a:solidFill>
            <a:latin typeface="宋体" pitchFamily="2" charset="-122"/>
            <a:ea typeface="宋体" pitchFamily="2" charset="-122"/>
          </a:endParaRPr>
        </a:p>
      </dgm:t>
    </dgm:pt>
    <dgm:pt modelId="{80F2BDEC-D201-47A6-9B58-B731B597309F}" type="parTrans" cxnId="{18C9C26F-FBE1-41A0-8531-01AC0CFB130E}">
      <dgm:prSet/>
      <dgm:spPr/>
      <dgm:t>
        <a:bodyPr/>
        <a:lstStyle/>
        <a:p>
          <a:endParaRPr lang="zh-CN" altLang="en-US" sz="1800" b="1">
            <a:latin typeface="宋体" pitchFamily="2" charset="-122"/>
            <a:ea typeface="宋体" pitchFamily="2" charset="-122"/>
          </a:endParaRPr>
        </a:p>
      </dgm:t>
    </dgm:pt>
    <dgm:pt modelId="{FD2677EA-602A-4294-88E0-FC1AF9BB8549}" type="sibTrans" cxnId="{18C9C26F-FBE1-41A0-8531-01AC0CFB130E}">
      <dgm:prSet/>
      <dgm:spPr/>
      <dgm:t>
        <a:bodyPr/>
        <a:lstStyle/>
        <a:p>
          <a:endParaRPr lang="zh-CN" altLang="en-US" sz="1800" b="1">
            <a:latin typeface="宋体" pitchFamily="2" charset="-122"/>
            <a:ea typeface="宋体" pitchFamily="2" charset="-122"/>
          </a:endParaRPr>
        </a:p>
      </dgm:t>
    </dgm:pt>
    <dgm:pt modelId="{E682A820-EFCE-4184-B96C-EC01C1E76076}" type="pres">
      <dgm:prSet presAssocID="{946AB2A4-4C0F-4CE6-8D82-F25B3172FE73}" presName="Name0" presStyleCnt="0">
        <dgm:presLayoutVars>
          <dgm:dir/>
          <dgm:animLvl val="lvl"/>
          <dgm:resizeHandles val="exact"/>
        </dgm:presLayoutVars>
      </dgm:prSet>
      <dgm:spPr/>
    </dgm:pt>
    <dgm:pt modelId="{35AFD98B-CFFA-4CF2-A2EC-3F223ECA0E68}" type="pres">
      <dgm:prSet presAssocID="{B9C3262A-38FA-4B1E-AF29-3E23CDB79CD9}" presName="Name8" presStyleCnt="0"/>
      <dgm:spPr/>
    </dgm:pt>
    <dgm:pt modelId="{25A77578-D7A0-48AF-8237-2C908EF328E8}" type="pres">
      <dgm:prSet presAssocID="{B9C3262A-38FA-4B1E-AF29-3E23CDB79CD9}" presName="level" presStyleLbl="node1" presStyleIdx="0" presStyleCnt="6">
        <dgm:presLayoutVars>
          <dgm:chMax val="1"/>
          <dgm:bulletEnabled val="1"/>
        </dgm:presLayoutVars>
      </dgm:prSet>
      <dgm:spPr/>
      <dgm:t>
        <a:bodyPr/>
        <a:lstStyle/>
        <a:p>
          <a:endParaRPr lang="zh-CN" altLang="en-US"/>
        </a:p>
      </dgm:t>
    </dgm:pt>
    <dgm:pt modelId="{AEECB129-FE64-425F-B265-9C0FED6B2F96}" type="pres">
      <dgm:prSet presAssocID="{B9C3262A-38FA-4B1E-AF29-3E23CDB79CD9}" presName="levelTx" presStyleLbl="revTx" presStyleIdx="0" presStyleCnt="0">
        <dgm:presLayoutVars>
          <dgm:chMax val="1"/>
          <dgm:bulletEnabled val="1"/>
        </dgm:presLayoutVars>
      </dgm:prSet>
      <dgm:spPr/>
      <dgm:t>
        <a:bodyPr/>
        <a:lstStyle/>
        <a:p>
          <a:endParaRPr lang="zh-CN" altLang="en-US"/>
        </a:p>
      </dgm:t>
    </dgm:pt>
    <dgm:pt modelId="{5AA8274D-4D67-4CFB-A73D-96D873C36BAE}" type="pres">
      <dgm:prSet presAssocID="{5C6C4BF1-C086-42BC-A5F7-87CB26E1EE7D}" presName="Name8" presStyleCnt="0"/>
      <dgm:spPr/>
    </dgm:pt>
    <dgm:pt modelId="{DBCC6D4D-70B0-4306-9C0D-D2F53450640D}" type="pres">
      <dgm:prSet presAssocID="{5C6C4BF1-C086-42BC-A5F7-87CB26E1EE7D}" presName="level" presStyleLbl="node1" presStyleIdx="1" presStyleCnt="6">
        <dgm:presLayoutVars>
          <dgm:chMax val="1"/>
          <dgm:bulletEnabled val="1"/>
        </dgm:presLayoutVars>
      </dgm:prSet>
      <dgm:spPr/>
      <dgm:t>
        <a:bodyPr/>
        <a:lstStyle/>
        <a:p>
          <a:endParaRPr lang="zh-CN" altLang="en-US"/>
        </a:p>
      </dgm:t>
    </dgm:pt>
    <dgm:pt modelId="{00D1E6BE-FE9F-4139-86FE-ADB73249B2F2}" type="pres">
      <dgm:prSet presAssocID="{5C6C4BF1-C086-42BC-A5F7-87CB26E1EE7D}" presName="levelTx" presStyleLbl="revTx" presStyleIdx="0" presStyleCnt="0">
        <dgm:presLayoutVars>
          <dgm:chMax val="1"/>
          <dgm:bulletEnabled val="1"/>
        </dgm:presLayoutVars>
      </dgm:prSet>
      <dgm:spPr/>
      <dgm:t>
        <a:bodyPr/>
        <a:lstStyle/>
        <a:p>
          <a:endParaRPr lang="zh-CN" altLang="en-US"/>
        </a:p>
      </dgm:t>
    </dgm:pt>
    <dgm:pt modelId="{D71B36A6-A91A-488A-93CE-944ACEDC2C35}" type="pres">
      <dgm:prSet presAssocID="{CF9E7B69-D504-4681-939B-861484FF18A7}" presName="Name8" presStyleCnt="0"/>
      <dgm:spPr/>
    </dgm:pt>
    <dgm:pt modelId="{C9E6AB9D-A622-4D64-9B1B-7987A929D9A4}" type="pres">
      <dgm:prSet presAssocID="{CF9E7B69-D504-4681-939B-861484FF18A7}" presName="level" presStyleLbl="node1" presStyleIdx="2" presStyleCnt="6">
        <dgm:presLayoutVars>
          <dgm:chMax val="1"/>
          <dgm:bulletEnabled val="1"/>
        </dgm:presLayoutVars>
      </dgm:prSet>
      <dgm:spPr/>
      <dgm:t>
        <a:bodyPr/>
        <a:lstStyle/>
        <a:p>
          <a:endParaRPr lang="zh-CN" altLang="en-US"/>
        </a:p>
      </dgm:t>
    </dgm:pt>
    <dgm:pt modelId="{6267E495-3EC0-4475-99B4-7B059493CDEE}" type="pres">
      <dgm:prSet presAssocID="{CF9E7B69-D504-4681-939B-861484FF18A7}" presName="levelTx" presStyleLbl="revTx" presStyleIdx="0" presStyleCnt="0">
        <dgm:presLayoutVars>
          <dgm:chMax val="1"/>
          <dgm:bulletEnabled val="1"/>
        </dgm:presLayoutVars>
      </dgm:prSet>
      <dgm:spPr/>
      <dgm:t>
        <a:bodyPr/>
        <a:lstStyle/>
        <a:p>
          <a:endParaRPr lang="zh-CN" altLang="en-US"/>
        </a:p>
      </dgm:t>
    </dgm:pt>
    <dgm:pt modelId="{60034EC2-4EE7-4838-878D-933105EBF681}" type="pres">
      <dgm:prSet presAssocID="{ABAB557F-9AEA-47FD-92E4-74E58A23B5E9}" presName="Name8" presStyleCnt="0"/>
      <dgm:spPr/>
    </dgm:pt>
    <dgm:pt modelId="{44C85028-91F0-4DA9-B219-D99B160044F9}" type="pres">
      <dgm:prSet presAssocID="{ABAB557F-9AEA-47FD-92E4-74E58A23B5E9}" presName="level" presStyleLbl="node1" presStyleIdx="3" presStyleCnt="6">
        <dgm:presLayoutVars>
          <dgm:chMax val="1"/>
          <dgm:bulletEnabled val="1"/>
        </dgm:presLayoutVars>
      </dgm:prSet>
      <dgm:spPr/>
      <dgm:t>
        <a:bodyPr/>
        <a:lstStyle/>
        <a:p>
          <a:endParaRPr lang="zh-CN" altLang="en-US"/>
        </a:p>
      </dgm:t>
    </dgm:pt>
    <dgm:pt modelId="{3F0D1A46-15E8-4128-A1E6-EC1C4B5B596C}" type="pres">
      <dgm:prSet presAssocID="{ABAB557F-9AEA-47FD-92E4-74E58A23B5E9}" presName="levelTx" presStyleLbl="revTx" presStyleIdx="0" presStyleCnt="0">
        <dgm:presLayoutVars>
          <dgm:chMax val="1"/>
          <dgm:bulletEnabled val="1"/>
        </dgm:presLayoutVars>
      </dgm:prSet>
      <dgm:spPr/>
      <dgm:t>
        <a:bodyPr/>
        <a:lstStyle/>
        <a:p>
          <a:endParaRPr lang="zh-CN" altLang="en-US"/>
        </a:p>
      </dgm:t>
    </dgm:pt>
    <dgm:pt modelId="{CD87D4D7-B42A-455B-B0E8-4B68885A4765}" type="pres">
      <dgm:prSet presAssocID="{E3C5E449-1CC6-461D-93BC-FD908A3C0D2D}" presName="Name8" presStyleCnt="0"/>
      <dgm:spPr/>
    </dgm:pt>
    <dgm:pt modelId="{516A3191-F8EA-4A2F-AEE6-85BECD4E30C4}" type="pres">
      <dgm:prSet presAssocID="{E3C5E449-1CC6-461D-93BC-FD908A3C0D2D}" presName="level" presStyleLbl="node1" presStyleIdx="4" presStyleCnt="6">
        <dgm:presLayoutVars>
          <dgm:chMax val="1"/>
          <dgm:bulletEnabled val="1"/>
        </dgm:presLayoutVars>
      </dgm:prSet>
      <dgm:spPr/>
      <dgm:t>
        <a:bodyPr/>
        <a:lstStyle/>
        <a:p>
          <a:endParaRPr lang="zh-CN" altLang="en-US"/>
        </a:p>
      </dgm:t>
    </dgm:pt>
    <dgm:pt modelId="{B306B52A-61D2-4766-9B12-8945889D0F00}" type="pres">
      <dgm:prSet presAssocID="{E3C5E449-1CC6-461D-93BC-FD908A3C0D2D}" presName="levelTx" presStyleLbl="revTx" presStyleIdx="0" presStyleCnt="0">
        <dgm:presLayoutVars>
          <dgm:chMax val="1"/>
          <dgm:bulletEnabled val="1"/>
        </dgm:presLayoutVars>
      </dgm:prSet>
      <dgm:spPr/>
      <dgm:t>
        <a:bodyPr/>
        <a:lstStyle/>
        <a:p>
          <a:endParaRPr lang="zh-CN" altLang="en-US"/>
        </a:p>
      </dgm:t>
    </dgm:pt>
    <dgm:pt modelId="{4A691D49-E0DA-4CFC-941A-E31E3342009D}" type="pres">
      <dgm:prSet presAssocID="{50F971E8-F064-49C7-86FB-473B048013EB}" presName="Name8" presStyleCnt="0"/>
      <dgm:spPr/>
    </dgm:pt>
    <dgm:pt modelId="{80F14176-E62B-49BE-97A8-32FD5EF2CC16}" type="pres">
      <dgm:prSet presAssocID="{50F971E8-F064-49C7-86FB-473B048013EB}" presName="level" presStyleLbl="node1" presStyleIdx="5" presStyleCnt="6">
        <dgm:presLayoutVars>
          <dgm:chMax val="1"/>
          <dgm:bulletEnabled val="1"/>
        </dgm:presLayoutVars>
      </dgm:prSet>
      <dgm:spPr/>
      <dgm:t>
        <a:bodyPr/>
        <a:lstStyle/>
        <a:p>
          <a:endParaRPr lang="zh-CN" altLang="en-US"/>
        </a:p>
      </dgm:t>
    </dgm:pt>
    <dgm:pt modelId="{DF7B4B68-2AF4-4EF4-93EA-F884C25A8AEA}" type="pres">
      <dgm:prSet presAssocID="{50F971E8-F064-49C7-86FB-473B048013EB}" presName="levelTx" presStyleLbl="revTx" presStyleIdx="0" presStyleCnt="0">
        <dgm:presLayoutVars>
          <dgm:chMax val="1"/>
          <dgm:bulletEnabled val="1"/>
        </dgm:presLayoutVars>
      </dgm:prSet>
      <dgm:spPr/>
      <dgm:t>
        <a:bodyPr/>
        <a:lstStyle/>
        <a:p>
          <a:endParaRPr lang="zh-CN" altLang="en-US"/>
        </a:p>
      </dgm:t>
    </dgm:pt>
  </dgm:ptLst>
  <dgm:cxnLst>
    <dgm:cxn modelId="{E4ECFF6A-A44C-4FCB-93DF-1EAD2B51F7CB}" type="presOf" srcId="{E3C5E449-1CC6-461D-93BC-FD908A3C0D2D}" destId="{516A3191-F8EA-4A2F-AEE6-85BECD4E30C4}" srcOrd="0" destOrd="0" presId="urn:microsoft.com/office/officeart/2005/8/layout/pyramid1"/>
    <dgm:cxn modelId="{2F4BF610-8E81-48C8-8FEC-07E146EF4EFF}" type="presOf" srcId="{5C6C4BF1-C086-42BC-A5F7-87CB26E1EE7D}" destId="{00D1E6BE-FE9F-4139-86FE-ADB73249B2F2}" srcOrd="1" destOrd="0" presId="urn:microsoft.com/office/officeart/2005/8/layout/pyramid1"/>
    <dgm:cxn modelId="{38683A9F-B918-4CCF-8FD1-16FEBAF19B45}" type="presOf" srcId="{CF9E7B69-D504-4681-939B-861484FF18A7}" destId="{C9E6AB9D-A622-4D64-9B1B-7987A929D9A4}" srcOrd="0" destOrd="0" presId="urn:microsoft.com/office/officeart/2005/8/layout/pyramid1"/>
    <dgm:cxn modelId="{C7C3850E-1D88-4761-8A13-1B0F0A606A33}" type="presOf" srcId="{50F971E8-F064-49C7-86FB-473B048013EB}" destId="{DF7B4B68-2AF4-4EF4-93EA-F884C25A8AEA}" srcOrd="1" destOrd="0" presId="urn:microsoft.com/office/officeart/2005/8/layout/pyramid1"/>
    <dgm:cxn modelId="{BF972392-42D0-45FE-8F92-1D1F27DCBE52}" type="presOf" srcId="{50F971E8-F064-49C7-86FB-473B048013EB}" destId="{80F14176-E62B-49BE-97A8-32FD5EF2CC16}" srcOrd="0" destOrd="0" presId="urn:microsoft.com/office/officeart/2005/8/layout/pyramid1"/>
    <dgm:cxn modelId="{610DA21F-8F6A-4E49-9690-34A895071B84}" srcId="{946AB2A4-4C0F-4CE6-8D82-F25B3172FE73}" destId="{ABAB557F-9AEA-47FD-92E4-74E58A23B5E9}" srcOrd="3" destOrd="0" parTransId="{C412A057-B358-49BE-BA3C-2E07CFEAF812}" sibTransId="{E585F72B-E896-4F35-B1FE-2C5F79CC73CE}"/>
    <dgm:cxn modelId="{CABABD3E-B5EE-47B0-9D76-67D7CEAD9E03}" type="presOf" srcId="{B9C3262A-38FA-4B1E-AF29-3E23CDB79CD9}" destId="{25A77578-D7A0-48AF-8237-2C908EF328E8}" srcOrd="0" destOrd="0" presId="urn:microsoft.com/office/officeart/2005/8/layout/pyramid1"/>
    <dgm:cxn modelId="{CDDA306A-0A58-4BAA-A8D3-85091740BF9A}" type="presOf" srcId="{5C6C4BF1-C086-42BC-A5F7-87CB26E1EE7D}" destId="{DBCC6D4D-70B0-4306-9C0D-D2F53450640D}" srcOrd="0" destOrd="0" presId="urn:microsoft.com/office/officeart/2005/8/layout/pyramid1"/>
    <dgm:cxn modelId="{A6C9E02A-A34E-4E84-A03B-3E1C025C44D1}" type="presOf" srcId="{B9C3262A-38FA-4B1E-AF29-3E23CDB79CD9}" destId="{AEECB129-FE64-425F-B265-9C0FED6B2F96}" srcOrd="1" destOrd="0" presId="urn:microsoft.com/office/officeart/2005/8/layout/pyramid1"/>
    <dgm:cxn modelId="{93A896B0-A4E2-452C-9190-74736615E4D5}" srcId="{946AB2A4-4C0F-4CE6-8D82-F25B3172FE73}" destId="{B9C3262A-38FA-4B1E-AF29-3E23CDB79CD9}" srcOrd="0" destOrd="0" parTransId="{C14C3E8E-A7FF-42F5-B167-EA320C294622}" sibTransId="{9A9A9C8C-E126-4604-8ECC-FE97DF997CDE}"/>
    <dgm:cxn modelId="{EFAA99DE-BEB8-4C35-BD8F-788D26B64E4B}" type="presOf" srcId="{CF9E7B69-D504-4681-939B-861484FF18A7}" destId="{6267E495-3EC0-4475-99B4-7B059493CDEE}" srcOrd="1" destOrd="0" presId="urn:microsoft.com/office/officeart/2005/8/layout/pyramid1"/>
    <dgm:cxn modelId="{10B47C3F-E9F2-413E-871E-E0F2AC4E54B8}" srcId="{946AB2A4-4C0F-4CE6-8D82-F25B3172FE73}" destId="{50F971E8-F064-49C7-86FB-473B048013EB}" srcOrd="5" destOrd="0" parTransId="{3B8D5524-002E-47CF-BEE7-277A5D40A405}" sibTransId="{F2A40CE9-C815-4AAC-892B-0A1CE75B8BBC}"/>
    <dgm:cxn modelId="{0E8FB70C-810E-48D1-811D-D18D66472F3B}" srcId="{946AB2A4-4C0F-4CE6-8D82-F25B3172FE73}" destId="{CF9E7B69-D504-4681-939B-861484FF18A7}" srcOrd="2" destOrd="0" parTransId="{34AC26DC-25F2-455E-8CC1-317AA787B9AA}" sibTransId="{9F112D68-915A-46EC-990A-0A449E892768}"/>
    <dgm:cxn modelId="{CBAD18B8-B7B7-443B-AD48-74091BA51AA9}" srcId="{946AB2A4-4C0F-4CE6-8D82-F25B3172FE73}" destId="{5C6C4BF1-C086-42BC-A5F7-87CB26E1EE7D}" srcOrd="1" destOrd="0" parTransId="{EFBEB391-D1F6-456D-A066-77A1FE255425}" sibTransId="{903B19E0-3201-46C1-B9EF-02F528F3D819}"/>
    <dgm:cxn modelId="{E389F00A-532D-4585-869A-393A534ACE86}" type="presOf" srcId="{ABAB557F-9AEA-47FD-92E4-74E58A23B5E9}" destId="{3F0D1A46-15E8-4128-A1E6-EC1C4B5B596C}" srcOrd="1" destOrd="0" presId="urn:microsoft.com/office/officeart/2005/8/layout/pyramid1"/>
    <dgm:cxn modelId="{28783363-7AE6-41E4-9575-3C9BC7DD307A}" type="presOf" srcId="{946AB2A4-4C0F-4CE6-8D82-F25B3172FE73}" destId="{E682A820-EFCE-4184-B96C-EC01C1E76076}" srcOrd="0" destOrd="0" presId="urn:microsoft.com/office/officeart/2005/8/layout/pyramid1"/>
    <dgm:cxn modelId="{18C9C26F-FBE1-41A0-8531-01AC0CFB130E}" srcId="{946AB2A4-4C0F-4CE6-8D82-F25B3172FE73}" destId="{E3C5E449-1CC6-461D-93BC-FD908A3C0D2D}" srcOrd="4" destOrd="0" parTransId="{80F2BDEC-D201-47A6-9B58-B731B597309F}" sibTransId="{FD2677EA-602A-4294-88E0-FC1AF9BB8549}"/>
    <dgm:cxn modelId="{189710AC-FFB6-469C-A5DD-A755C6D7FCE5}" type="presOf" srcId="{E3C5E449-1CC6-461D-93BC-FD908A3C0D2D}" destId="{B306B52A-61D2-4766-9B12-8945889D0F00}" srcOrd="1" destOrd="0" presId="urn:microsoft.com/office/officeart/2005/8/layout/pyramid1"/>
    <dgm:cxn modelId="{12367677-1893-4760-8E75-418851A85C74}" type="presOf" srcId="{ABAB557F-9AEA-47FD-92E4-74E58A23B5E9}" destId="{44C85028-91F0-4DA9-B219-D99B160044F9}" srcOrd="0" destOrd="0" presId="urn:microsoft.com/office/officeart/2005/8/layout/pyramid1"/>
    <dgm:cxn modelId="{6082D07A-4085-41E4-9D28-690224D9D49C}" type="presParOf" srcId="{E682A820-EFCE-4184-B96C-EC01C1E76076}" destId="{35AFD98B-CFFA-4CF2-A2EC-3F223ECA0E68}" srcOrd="0" destOrd="0" presId="urn:microsoft.com/office/officeart/2005/8/layout/pyramid1"/>
    <dgm:cxn modelId="{369C35B9-F1C3-43D2-A27B-94CB1EC0A467}" type="presParOf" srcId="{35AFD98B-CFFA-4CF2-A2EC-3F223ECA0E68}" destId="{25A77578-D7A0-48AF-8237-2C908EF328E8}" srcOrd="0" destOrd="0" presId="urn:microsoft.com/office/officeart/2005/8/layout/pyramid1"/>
    <dgm:cxn modelId="{3A9C6006-D7CF-4CE3-8273-5051265C8E88}" type="presParOf" srcId="{35AFD98B-CFFA-4CF2-A2EC-3F223ECA0E68}" destId="{AEECB129-FE64-425F-B265-9C0FED6B2F96}" srcOrd="1" destOrd="0" presId="urn:microsoft.com/office/officeart/2005/8/layout/pyramid1"/>
    <dgm:cxn modelId="{A87B250C-85C3-473B-BEC9-6097194DF46A}" type="presParOf" srcId="{E682A820-EFCE-4184-B96C-EC01C1E76076}" destId="{5AA8274D-4D67-4CFB-A73D-96D873C36BAE}" srcOrd="1" destOrd="0" presId="urn:microsoft.com/office/officeart/2005/8/layout/pyramid1"/>
    <dgm:cxn modelId="{2D6A04AD-6F57-484B-8313-004859FCD613}" type="presParOf" srcId="{5AA8274D-4D67-4CFB-A73D-96D873C36BAE}" destId="{DBCC6D4D-70B0-4306-9C0D-D2F53450640D}" srcOrd="0" destOrd="0" presId="urn:microsoft.com/office/officeart/2005/8/layout/pyramid1"/>
    <dgm:cxn modelId="{6E866EDC-B945-4BC2-B603-482B2693EC50}" type="presParOf" srcId="{5AA8274D-4D67-4CFB-A73D-96D873C36BAE}" destId="{00D1E6BE-FE9F-4139-86FE-ADB73249B2F2}" srcOrd="1" destOrd="0" presId="urn:microsoft.com/office/officeart/2005/8/layout/pyramid1"/>
    <dgm:cxn modelId="{51DB40C1-1D18-427C-A488-6A910912FB80}" type="presParOf" srcId="{E682A820-EFCE-4184-B96C-EC01C1E76076}" destId="{D71B36A6-A91A-488A-93CE-944ACEDC2C35}" srcOrd="2" destOrd="0" presId="urn:microsoft.com/office/officeart/2005/8/layout/pyramid1"/>
    <dgm:cxn modelId="{BF885765-51D2-40D6-8DC8-A4B768FA2D54}" type="presParOf" srcId="{D71B36A6-A91A-488A-93CE-944ACEDC2C35}" destId="{C9E6AB9D-A622-4D64-9B1B-7987A929D9A4}" srcOrd="0" destOrd="0" presId="urn:microsoft.com/office/officeart/2005/8/layout/pyramid1"/>
    <dgm:cxn modelId="{B089E50E-422E-45FF-81A6-3B507AE9C144}" type="presParOf" srcId="{D71B36A6-A91A-488A-93CE-944ACEDC2C35}" destId="{6267E495-3EC0-4475-99B4-7B059493CDEE}" srcOrd="1" destOrd="0" presId="urn:microsoft.com/office/officeart/2005/8/layout/pyramid1"/>
    <dgm:cxn modelId="{F16C1A44-18FE-4D3C-A4AB-BFC1CFB40786}" type="presParOf" srcId="{E682A820-EFCE-4184-B96C-EC01C1E76076}" destId="{60034EC2-4EE7-4838-878D-933105EBF681}" srcOrd="3" destOrd="0" presId="urn:microsoft.com/office/officeart/2005/8/layout/pyramid1"/>
    <dgm:cxn modelId="{816F509F-7947-49B2-BA43-0C4081AAEC85}" type="presParOf" srcId="{60034EC2-4EE7-4838-878D-933105EBF681}" destId="{44C85028-91F0-4DA9-B219-D99B160044F9}" srcOrd="0" destOrd="0" presId="urn:microsoft.com/office/officeart/2005/8/layout/pyramid1"/>
    <dgm:cxn modelId="{9BF75DDA-85FE-41C8-8D9E-C50F384665C5}" type="presParOf" srcId="{60034EC2-4EE7-4838-878D-933105EBF681}" destId="{3F0D1A46-15E8-4128-A1E6-EC1C4B5B596C}" srcOrd="1" destOrd="0" presId="urn:microsoft.com/office/officeart/2005/8/layout/pyramid1"/>
    <dgm:cxn modelId="{34B3779E-F31C-4045-ADFE-B5FD166F5505}" type="presParOf" srcId="{E682A820-EFCE-4184-B96C-EC01C1E76076}" destId="{CD87D4D7-B42A-455B-B0E8-4B68885A4765}" srcOrd="4" destOrd="0" presId="urn:microsoft.com/office/officeart/2005/8/layout/pyramid1"/>
    <dgm:cxn modelId="{EFFF5543-CDE5-438F-BA28-3A70150C346E}" type="presParOf" srcId="{CD87D4D7-B42A-455B-B0E8-4B68885A4765}" destId="{516A3191-F8EA-4A2F-AEE6-85BECD4E30C4}" srcOrd="0" destOrd="0" presId="urn:microsoft.com/office/officeart/2005/8/layout/pyramid1"/>
    <dgm:cxn modelId="{8143BE5C-13F9-403A-816C-35A26D1FFBE3}" type="presParOf" srcId="{CD87D4D7-B42A-455B-B0E8-4B68885A4765}" destId="{B306B52A-61D2-4766-9B12-8945889D0F00}" srcOrd="1" destOrd="0" presId="urn:microsoft.com/office/officeart/2005/8/layout/pyramid1"/>
    <dgm:cxn modelId="{8ED0865D-F939-4F86-AD81-AF595A19AE76}" type="presParOf" srcId="{E682A820-EFCE-4184-B96C-EC01C1E76076}" destId="{4A691D49-E0DA-4CFC-941A-E31E3342009D}" srcOrd="5" destOrd="0" presId="urn:microsoft.com/office/officeart/2005/8/layout/pyramid1"/>
    <dgm:cxn modelId="{EDD9DD38-7158-4D63-B7E9-BE315C2FC5B4}" type="presParOf" srcId="{4A691D49-E0DA-4CFC-941A-E31E3342009D}" destId="{80F14176-E62B-49BE-97A8-32FD5EF2CC16}" srcOrd="0" destOrd="0" presId="urn:microsoft.com/office/officeart/2005/8/layout/pyramid1"/>
    <dgm:cxn modelId="{E3140D1B-187E-4641-871E-02AB617C9EC3}" type="presParOf" srcId="{4A691D49-E0DA-4CFC-941A-E31E3342009D}" destId="{DF7B4B68-2AF4-4EF4-93EA-F884C25A8AEA}"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45995-8FF3-46E7-816E-A0C22E35979E}">
      <dsp:nvSpPr>
        <dsp:cNvPr id="0" name=""/>
        <dsp:cNvSpPr/>
      </dsp:nvSpPr>
      <dsp:spPr>
        <a:xfrm>
          <a:off x="0" y="0"/>
          <a:ext cx="6557962" cy="1312545"/>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机会规划（</a:t>
          </a:r>
          <a:r>
            <a:rPr lang="en-US" altLang="zh-CN" sz="2800" b="1" kern="1200" dirty="0" smtClean="0">
              <a:latin typeface="华文楷体" pitchFamily="2" charset="-122"/>
              <a:ea typeface="华文楷体" pitchFamily="2" charset="-122"/>
            </a:rPr>
            <a:t>124A</a:t>
          </a:r>
          <a:r>
            <a:rPr lang="zh-CN" altLang="en-US" sz="2800" b="1" kern="1200" dirty="0" smtClean="0">
              <a:latin typeface="华文楷体" pitchFamily="2" charset="-122"/>
              <a:ea typeface="华文楷体" pitchFamily="2" charset="-122"/>
            </a:rPr>
            <a:t>）</a:t>
          </a:r>
          <a:endParaRPr lang="zh-CN" altLang="en-US" sz="2800" b="1" kern="1200" dirty="0">
            <a:latin typeface="华文楷体" pitchFamily="2" charset="-122"/>
            <a:ea typeface="华文楷体" pitchFamily="2" charset="-122"/>
          </a:endParaRPr>
        </a:p>
      </dsp:txBody>
      <dsp:txXfrm>
        <a:off x="38443" y="38443"/>
        <a:ext cx="5141624" cy="1235659"/>
      </dsp:txXfrm>
    </dsp:sp>
    <dsp:sp modelId="{EA205A6D-94FC-4998-8C0E-B01F27B5A9D2}">
      <dsp:nvSpPr>
        <dsp:cNvPr id="0" name=""/>
        <dsp:cNvSpPr/>
      </dsp:nvSpPr>
      <dsp:spPr>
        <a:xfrm>
          <a:off x="578643" y="1531302"/>
          <a:ext cx="6557962" cy="1312545"/>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竞争策略</a:t>
          </a:r>
          <a:endParaRPr lang="zh-CN" altLang="en-US" sz="2800" b="1" kern="1200" dirty="0">
            <a:latin typeface="华文楷体" pitchFamily="2" charset="-122"/>
            <a:ea typeface="华文楷体" pitchFamily="2" charset="-122"/>
          </a:endParaRPr>
        </a:p>
      </dsp:txBody>
      <dsp:txXfrm>
        <a:off x="617086" y="1569745"/>
        <a:ext cx="5049278" cy="1235659"/>
      </dsp:txXfrm>
    </dsp:sp>
    <dsp:sp modelId="{AEB06215-7DE7-4BA7-A0FC-010F97257500}">
      <dsp:nvSpPr>
        <dsp:cNvPr id="0" name=""/>
        <dsp:cNvSpPr/>
      </dsp:nvSpPr>
      <dsp:spPr>
        <a:xfrm>
          <a:off x="1157287" y="3062605"/>
          <a:ext cx="6557962" cy="1312545"/>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行动计划</a:t>
          </a:r>
          <a:endParaRPr lang="zh-CN" altLang="en-US" sz="2800" b="1" kern="1200" dirty="0">
            <a:latin typeface="华文楷体" pitchFamily="2" charset="-122"/>
            <a:ea typeface="华文楷体" pitchFamily="2" charset="-122"/>
          </a:endParaRPr>
        </a:p>
      </dsp:txBody>
      <dsp:txXfrm>
        <a:off x="1195730" y="3101048"/>
        <a:ext cx="5049278" cy="1235659"/>
      </dsp:txXfrm>
    </dsp:sp>
    <dsp:sp modelId="{B11F924B-6EA5-4587-AC74-E06E19825B32}">
      <dsp:nvSpPr>
        <dsp:cNvPr id="0" name=""/>
        <dsp:cNvSpPr/>
      </dsp:nvSpPr>
      <dsp:spPr>
        <a:xfrm>
          <a:off x="5704808" y="995346"/>
          <a:ext cx="853154" cy="853154"/>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CN" altLang="en-US" sz="2800" b="1" kern="1200">
            <a:latin typeface="华文楷体" pitchFamily="2" charset="-122"/>
            <a:ea typeface="华文楷体" pitchFamily="2" charset="-122"/>
          </a:endParaRPr>
        </a:p>
      </dsp:txBody>
      <dsp:txXfrm>
        <a:off x="5896768" y="995346"/>
        <a:ext cx="469234" cy="641998"/>
      </dsp:txXfrm>
    </dsp:sp>
    <dsp:sp modelId="{EF3C7F96-B8F0-433F-8A39-6B9CEDF0D39F}">
      <dsp:nvSpPr>
        <dsp:cNvPr id="0" name=""/>
        <dsp:cNvSpPr/>
      </dsp:nvSpPr>
      <dsp:spPr>
        <a:xfrm>
          <a:off x="6283451" y="2517898"/>
          <a:ext cx="853154" cy="853154"/>
        </a:xfrm>
        <a:prstGeom prst="downArrow">
          <a:avLst>
            <a:gd name="adj1" fmla="val 55000"/>
            <a:gd name="adj2" fmla="val 45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endParaRPr lang="zh-CN" altLang="en-US" sz="2800" b="1" kern="1200">
            <a:latin typeface="华文楷体" pitchFamily="2" charset="-122"/>
            <a:ea typeface="华文楷体" pitchFamily="2" charset="-122"/>
          </a:endParaRPr>
        </a:p>
      </dsp:txBody>
      <dsp:txXfrm>
        <a:off x="6475411" y="2517898"/>
        <a:ext cx="469234" cy="6419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571BC-88D5-4CAC-844E-C16692F222AE}">
      <dsp:nvSpPr>
        <dsp:cNvPr id="0" name=""/>
        <dsp:cNvSpPr/>
      </dsp:nvSpPr>
      <dsp:spPr>
        <a:xfrm rot="5400000">
          <a:off x="4718363" y="-1745998"/>
          <a:ext cx="1211460" cy="5010912"/>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altLang="zh-CN" sz="2000" kern="1200" dirty="0" smtClean="0">
              <a:latin typeface="华文楷体" pitchFamily="2" charset="-122"/>
              <a:ea typeface="华文楷体" pitchFamily="2" charset="-122"/>
            </a:rPr>
            <a:t>What are you</a:t>
          </a:r>
          <a:r>
            <a:rPr lang="zh-CN" altLang="en-US" sz="2000" kern="1200" dirty="0" smtClean="0">
              <a:latin typeface="华文楷体" pitchFamily="2" charset="-122"/>
              <a:ea typeface="华文楷体" pitchFamily="2" charset="-122"/>
            </a:rPr>
            <a:t>？介绍你是谁</a:t>
          </a:r>
          <a:endParaRPr lang="zh-CN" altLang="en-US" sz="2000" kern="1200" dirty="0">
            <a:latin typeface="华文楷体" pitchFamily="2" charset="-122"/>
            <a:ea typeface="华文楷体" pitchFamily="2" charset="-122"/>
          </a:endParaRPr>
        </a:p>
        <a:p>
          <a:pPr marL="228600" lvl="1" indent="-228600" algn="l" defTabSz="889000">
            <a:lnSpc>
              <a:spcPct val="90000"/>
            </a:lnSpc>
            <a:spcBef>
              <a:spcPct val="0"/>
            </a:spcBef>
            <a:spcAft>
              <a:spcPct val="15000"/>
            </a:spcAft>
            <a:buChar char="••"/>
          </a:pPr>
          <a:r>
            <a:rPr lang="en-US" altLang="zh-CN" sz="2000" kern="1200" dirty="0" smtClean="0">
              <a:latin typeface="华文楷体" pitchFamily="2" charset="-122"/>
              <a:ea typeface="华文楷体" pitchFamily="2" charset="-122"/>
            </a:rPr>
            <a:t>Why are you here</a:t>
          </a:r>
          <a:r>
            <a:rPr lang="zh-CN" altLang="en-US" sz="2000" kern="1200" dirty="0" smtClean="0">
              <a:latin typeface="华文楷体" pitchFamily="2" charset="-122"/>
              <a:ea typeface="华文楷体" pitchFamily="2" charset="-122"/>
            </a:rPr>
            <a:t>？你为什么来这里</a:t>
          </a:r>
          <a:endParaRPr lang="zh-CN" altLang="en-US" sz="2000" kern="1200" dirty="0">
            <a:latin typeface="华文楷体" pitchFamily="2" charset="-122"/>
            <a:ea typeface="华文楷体" pitchFamily="2" charset="-122"/>
          </a:endParaRPr>
        </a:p>
        <a:p>
          <a:pPr marL="228600" lvl="1" indent="-228600" algn="l" defTabSz="889000">
            <a:lnSpc>
              <a:spcPct val="90000"/>
            </a:lnSpc>
            <a:spcBef>
              <a:spcPct val="0"/>
            </a:spcBef>
            <a:spcAft>
              <a:spcPct val="15000"/>
            </a:spcAft>
            <a:buChar char="••"/>
          </a:pPr>
          <a:r>
            <a:rPr lang="en-US" altLang="zh-CN" sz="2000" kern="1200" dirty="0" smtClean="0">
              <a:latin typeface="华文楷体" pitchFamily="2" charset="-122"/>
              <a:ea typeface="华文楷体" pitchFamily="2" charset="-122"/>
            </a:rPr>
            <a:t>Right of asking </a:t>
          </a:r>
          <a:r>
            <a:rPr lang="zh-CN" altLang="en-US" sz="2000" kern="1200" dirty="0" smtClean="0">
              <a:latin typeface="华文楷体" pitchFamily="2" charset="-122"/>
              <a:ea typeface="华文楷体" pitchFamily="2" charset="-122"/>
            </a:rPr>
            <a:t>获得提问的权力</a:t>
          </a:r>
          <a:endParaRPr lang="zh-CN" altLang="en-US" sz="2000" kern="1200" dirty="0">
            <a:latin typeface="华文楷体" pitchFamily="2" charset="-122"/>
            <a:ea typeface="华文楷体" pitchFamily="2" charset="-122"/>
          </a:endParaRPr>
        </a:p>
      </dsp:txBody>
      <dsp:txXfrm rot="-5400000">
        <a:off x="2818638" y="212866"/>
        <a:ext cx="4951773" cy="1093182"/>
      </dsp:txXfrm>
    </dsp:sp>
    <dsp:sp modelId="{7342D0E0-8F13-47B7-8214-3EC9C4A5659F}">
      <dsp:nvSpPr>
        <dsp:cNvPr id="0" name=""/>
        <dsp:cNvSpPr/>
      </dsp:nvSpPr>
      <dsp:spPr>
        <a:xfrm>
          <a:off x="0" y="2294"/>
          <a:ext cx="2818638" cy="151432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开场白三要点</a:t>
          </a:r>
          <a:endParaRPr lang="zh-CN" altLang="en-US" sz="2800" b="1" kern="1200" dirty="0">
            <a:latin typeface="华文楷体" pitchFamily="2" charset="-122"/>
            <a:ea typeface="华文楷体" pitchFamily="2" charset="-122"/>
          </a:endParaRPr>
        </a:p>
      </dsp:txBody>
      <dsp:txXfrm>
        <a:off x="73923" y="76217"/>
        <a:ext cx="2670792" cy="1366480"/>
      </dsp:txXfrm>
    </dsp:sp>
    <dsp:sp modelId="{852B6837-6F81-480F-B3B1-2DED6157AE04}">
      <dsp:nvSpPr>
        <dsp:cNvPr id="0" name=""/>
        <dsp:cNvSpPr/>
      </dsp:nvSpPr>
      <dsp:spPr>
        <a:xfrm rot="5400000">
          <a:off x="4718363" y="-155956"/>
          <a:ext cx="1211460" cy="5010912"/>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CN" altLang="en-US" sz="2400" kern="1200" dirty="0" smtClean="0">
              <a:latin typeface="华文楷体" pitchFamily="2" charset="-122"/>
              <a:ea typeface="华文楷体" pitchFamily="2" charset="-122"/>
            </a:rPr>
            <a:t>使客户吃惊</a:t>
          </a:r>
          <a:r>
            <a:rPr lang="en-US" altLang="zh-CN" sz="2400" kern="1200" dirty="0" smtClean="0">
              <a:latin typeface="华文楷体" pitchFamily="2" charset="-122"/>
              <a:ea typeface="华文楷体" pitchFamily="2" charset="-122"/>
            </a:rPr>
            <a:t>/</a:t>
          </a:r>
          <a:r>
            <a:rPr lang="zh-CN" altLang="en-US" sz="2400" kern="1200" dirty="0" smtClean="0">
              <a:latin typeface="华文楷体" pitchFamily="2" charset="-122"/>
              <a:ea typeface="华文楷体" pitchFamily="2" charset="-122"/>
            </a:rPr>
            <a:t>惊讶</a:t>
          </a:r>
          <a:endParaRPr lang="zh-CN" altLang="en-US" sz="2400" kern="1200" dirty="0">
            <a:latin typeface="华文楷体" pitchFamily="2" charset="-122"/>
            <a:ea typeface="华文楷体" pitchFamily="2" charset="-122"/>
          </a:endParaRPr>
        </a:p>
        <a:p>
          <a:pPr marL="228600" lvl="1" indent="-228600" algn="l" defTabSz="1066800">
            <a:lnSpc>
              <a:spcPct val="90000"/>
            </a:lnSpc>
            <a:spcBef>
              <a:spcPct val="0"/>
            </a:spcBef>
            <a:spcAft>
              <a:spcPct val="15000"/>
            </a:spcAft>
            <a:buChar char="••"/>
          </a:pPr>
          <a:r>
            <a:rPr lang="zh-CN" altLang="en-US" sz="2400" kern="1200" dirty="0" smtClean="0">
              <a:latin typeface="华文楷体" pitchFamily="2" charset="-122"/>
              <a:ea typeface="华文楷体" pitchFamily="2" charset="-122"/>
            </a:rPr>
            <a:t>让客户参与</a:t>
          </a:r>
          <a:endParaRPr lang="zh-CN" altLang="en-US" sz="2400" kern="1200" dirty="0">
            <a:latin typeface="华文楷体" pitchFamily="2" charset="-122"/>
            <a:ea typeface="华文楷体" pitchFamily="2" charset="-122"/>
          </a:endParaRPr>
        </a:p>
      </dsp:txBody>
      <dsp:txXfrm rot="-5400000">
        <a:off x="2818638" y="1802908"/>
        <a:ext cx="4951773" cy="1093182"/>
      </dsp:txXfrm>
    </dsp:sp>
    <dsp:sp modelId="{D5CE459D-880C-48C1-A4A9-9F7FF8E3EBF1}">
      <dsp:nvSpPr>
        <dsp:cNvPr id="0" name=""/>
        <dsp:cNvSpPr/>
      </dsp:nvSpPr>
      <dsp:spPr>
        <a:xfrm>
          <a:off x="0" y="1592336"/>
          <a:ext cx="2818638" cy="151432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开场白的两个方向</a:t>
          </a:r>
          <a:endParaRPr lang="zh-CN" altLang="en-US" sz="2800" b="1" kern="1200" dirty="0">
            <a:latin typeface="华文楷体" pitchFamily="2" charset="-122"/>
            <a:ea typeface="华文楷体" pitchFamily="2" charset="-122"/>
          </a:endParaRPr>
        </a:p>
      </dsp:txBody>
      <dsp:txXfrm>
        <a:off x="73923" y="1666259"/>
        <a:ext cx="2670792" cy="1366480"/>
      </dsp:txXfrm>
    </dsp:sp>
    <dsp:sp modelId="{5ED4217E-B0B7-43B6-B5B3-4947FC7F95BE}">
      <dsp:nvSpPr>
        <dsp:cNvPr id="0" name=""/>
        <dsp:cNvSpPr/>
      </dsp:nvSpPr>
      <dsp:spPr>
        <a:xfrm rot="5400000">
          <a:off x="4718363" y="1434086"/>
          <a:ext cx="1211460" cy="5010912"/>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zh-CN" altLang="en-US" sz="2000" kern="1200" dirty="0" smtClean="0">
              <a:latin typeface="华文楷体" pitchFamily="2" charset="-122"/>
              <a:ea typeface="华文楷体" pitchFamily="2" charset="-122"/>
            </a:rPr>
            <a:t>赶紧言归正传</a:t>
          </a:r>
          <a:r>
            <a:rPr lang="en-US" altLang="zh-CN" sz="2000" kern="1200" dirty="0" smtClean="0">
              <a:latin typeface="华文楷体" pitchFamily="2" charset="-122"/>
              <a:ea typeface="华文楷体" pitchFamily="2" charset="-122"/>
            </a:rPr>
            <a:t>/</a:t>
          </a:r>
          <a:r>
            <a:rPr lang="zh-CN" altLang="en-US" sz="2000" kern="1200" dirty="0" smtClean="0">
              <a:latin typeface="华文楷体" pitchFamily="2" charset="-122"/>
              <a:ea typeface="华文楷体" pitchFamily="2" charset="-122"/>
            </a:rPr>
            <a:t>快速切入正题</a:t>
          </a:r>
          <a:endParaRPr lang="zh-CN" altLang="en-US" sz="2000" kern="1200" dirty="0">
            <a:latin typeface="华文楷体" pitchFamily="2" charset="-122"/>
            <a:ea typeface="华文楷体" pitchFamily="2" charset="-122"/>
          </a:endParaRPr>
        </a:p>
        <a:p>
          <a:pPr marL="228600" lvl="1" indent="-228600" algn="l" defTabSz="889000">
            <a:lnSpc>
              <a:spcPct val="90000"/>
            </a:lnSpc>
            <a:spcBef>
              <a:spcPct val="0"/>
            </a:spcBef>
            <a:spcAft>
              <a:spcPct val="15000"/>
            </a:spcAft>
            <a:buChar char="••"/>
          </a:pPr>
          <a:r>
            <a:rPr lang="zh-CN" altLang="en-US" sz="2000" kern="1200" dirty="0" smtClean="0">
              <a:latin typeface="华文楷体" pitchFamily="2" charset="-122"/>
              <a:ea typeface="华文楷体" pitchFamily="2" charset="-122"/>
            </a:rPr>
            <a:t>不要过早谈论产品和方案</a:t>
          </a:r>
          <a:endParaRPr lang="zh-CN" altLang="en-US" sz="2000" kern="1200" dirty="0">
            <a:latin typeface="华文楷体" pitchFamily="2" charset="-122"/>
            <a:ea typeface="华文楷体" pitchFamily="2" charset="-122"/>
          </a:endParaRPr>
        </a:p>
        <a:p>
          <a:pPr marL="228600" lvl="1" indent="-228600" algn="l" defTabSz="889000">
            <a:lnSpc>
              <a:spcPct val="90000"/>
            </a:lnSpc>
            <a:spcBef>
              <a:spcPct val="0"/>
            </a:spcBef>
            <a:spcAft>
              <a:spcPct val="15000"/>
            </a:spcAft>
            <a:buChar char="••"/>
          </a:pPr>
          <a:r>
            <a:rPr lang="zh-CN" altLang="en-US" sz="2000" kern="1200" dirty="0" smtClean="0">
              <a:latin typeface="华文楷体" pitchFamily="2" charset="-122"/>
              <a:ea typeface="华文楷体" pitchFamily="2" charset="-122"/>
            </a:rPr>
            <a:t>把注意力集中在问题上</a:t>
          </a:r>
          <a:endParaRPr lang="zh-CN" altLang="en-US" sz="2000" kern="1200" dirty="0">
            <a:latin typeface="华文楷体" pitchFamily="2" charset="-122"/>
            <a:ea typeface="华文楷体" pitchFamily="2" charset="-122"/>
          </a:endParaRPr>
        </a:p>
      </dsp:txBody>
      <dsp:txXfrm rot="-5400000">
        <a:off x="2818638" y="3392951"/>
        <a:ext cx="4951773" cy="1093182"/>
      </dsp:txXfrm>
    </dsp:sp>
    <dsp:sp modelId="{61D54F57-BBBA-4DE6-BB77-E1615AA6C2AC}">
      <dsp:nvSpPr>
        <dsp:cNvPr id="0" name=""/>
        <dsp:cNvSpPr/>
      </dsp:nvSpPr>
      <dsp:spPr>
        <a:xfrm>
          <a:off x="0" y="3182379"/>
          <a:ext cx="2818638" cy="151432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l" defTabSz="1244600">
            <a:lnSpc>
              <a:spcPct val="90000"/>
            </a:lnSpc>
            <a:spcBef>
              <a:spcPct val="0"/>
            </a:spcBef>
            <a:spcAft>
              <a:spcPct val="35000"/>
            </a:spcAft>
          </a:pPr>
          <a:r>
            <a:rPr lang="zh-CN" altLang="en-US" sz="2800" b="1" kern="1200" dirty="0" smtClean="0">
              <a:latin typeface="华文楷体" pitchFamily="2" charset="-122"/>
              <a:ea typeface="华文楷体" pitchFamily="2" charset="-122"/>
            </a:rPr>
            <a:t>三个注意事项</a:t>
          </a:r>
          <a:endParaRPr lang="zh-CN" altLang="en-US" sz="2800" b="1" kern="1200" dirty="0">
            <a:latin typeface="华文楷体" pitchFamily="2" charset="-122"/>
            <a:ea typeface="华文楷体" pitchFamily="2" charset="-122"/>
          </a:endParaRPr>
        </a:p>
      </dsp:txBody>
      <dsp:txXfrm>
        <a:off x="73923" y="3256302"/>
        <a:ext cx="2670792" cy="13664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A77578-D7A0-48AF-8237-2C908EF328E8}">
      <dsp:nvSpPr>
        <dsp:cNvPr id="0" name=""/>
        <dsp:cNvSpPr/>
      </dsp:nvSpPr>
      <dsp:spPr>
        <a:xfrm>
          <a:off x="2931948" y="0"/>
          <a:ext cx="1172779" cy="765649"/>
        </a:xfrm>
        <a:prstGeom prst="trapezoid">
          <a:avLst>
            <a:gd name="adj" fmla="val 76587"/>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rgbClr val="00B050"/>
              </a:solidFill>
              <a:latin typeface="宋体" pitchFamily="2" charset="-122"/>
              <a:ea typeface="宋体" pitchFamily="2" charset="-122"/>
            </a:rPr>
            <a:t>6</a:t>
          </a:r>
          <a:r>
            <a:rPr lang="zh-CN" altLang="en-US" sz="1800" b="1" kern="1200" dirty="0" smtClean="0">
              <a:solidFill>
                <a:srgbClr val="00B050"/>
              </a:solidFill>
              <a:latin typeface="宋体" pitchFamily="2" charset="-122"/>
              <a:ea typeface="宋体" pitchFamily="2" charset="-122"/>
            </a:rPr>
            <a:t>、珍惜与我之间关系的人</a:t>
          </a:r>
          <a:endParaRPr lang="zh-CN" altLang="en-US" sz="1800" b="1" kern="1200" dirty="0">
            <a:solidFill>
              <a:srgbClr val="00B050"/>
            </a:solidFill>
            <a:latin typeface="宋体" pitchFamily="2" charset="-122"/>
            <a:ea typeface="宋体" pitchFamily="2" charset="-122"/>
          </a:endParaRPr>
        </a:p>
      </dsp:txBody>
      <dsp:txXfrm>
        <a:off x="2931948" y="0"/>
        <a:ext cx="1172779" cy="765649"/>
      </dsp:txXfrm>
    </dsp:sp>
    <dsp:sp modelId="{DBCC6D4D-70B0-4306-9C0D-D2F53450640D}">
      <dsp:nvSpPr>
        <dsp:cNvPr id="0" name=""/>
        <dsp:cNvSpPr/>
      </dsp:nvSpPr>
      <dsp:spPr>
        <a:xfrm>
          <a:off x="2345558" y="765649"/>
          <a:ext cx="2345558" cy="765649"/>
        </a:xfrm>
        <a:prstGeom prst="trapezoid">
          <a:avLst>
            <a:gd name="adj" fmla="val 76587"/>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chemeClr val="bg1">
                  <a:lumMod val="95000"/>
                </a:schemeClr>
              </a:solidFill>
              <a:latin typeface="宋体" pitchFamily="2" charset="-122"/>
              <a:ea typeface="宋体" pitchFamily="2" charset="-122"/>
            </a:rPr>
            <a:t>5</a:t>
          </a:r>
          <a:r>
            <a:rPr lang="zh-CN" altLang="en-US" sz="1800" b="1" kern="1200" dirty="0" smtClean="0">
              <a:solidFill>
                <a:schemeClr val="bg1">
                  <a:lumMod val="95000"/>
                </a:schemeClr>
              </a:solidFill>
              <a:latin typeface="宋体" pitchFamily="2" charset="-122"/>
              <a:ea typeface="宋体" pitchFamily="2" charset="-122"/>
            </a:rPr>
            <a:t>、尊敬我的人</a:t>
          </a:r>
          <a:endParaRPr lang="zh-CN" altLang="en-US" sz="1800" b="1" kern="1200" dirty="0">
            <a:solidFill>
              <a:schemeClr val="bg1">
                <a:lumMod val="95000"/>
              </a:schemeClr>
            </a:solidFill>
            <a:latin typeface="宋体" pitchFamily="2" charset="-122"/>
            <a:ea typeface="宋体" pitchFamily="2" charset="-122"/>
          </a:endParaRPr>
        </a:p>
      </dsp:txBody>
      <dsp:txXfrm>
        <a:off x="2756031" y="765649"/>
        <a:ext cx="1524613" cy="765649"/>
      </dsp:txXfrm>
    </dsp:sp>
    <dsp:sp modelId="{C9E6AB9D-A622-4D64-9B1B-7987A929D9A4}">
      <dsp:nvSpPr>
        <dsp:cNvPr id="0" name=""/>
        <dsp:cNvSpPr/>
      </dsp:nvSpPr>
      <dsp:spPr>
        <a:xfrm>
          <a:off x="1759169" y="1531298"/>
          <a:ext cx="3518338" cy="765649"/>
        </a:xfrm>
        <a:prstGeom prst="trapezoid">
          <a:avLst>
            <a:gd name="adj" fmla="val 76587"/>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chemeClr val="bg1">
                  <a:lumMod val="95000"/>
                </a:schemeClr>
              </a:solidFill>
              <a:latin typeface="宋体" pitchFamily="2" charset="-122"/>
              <a:ea typeface="宋体" pitchFamily="2" charset="-122"/>
            </a:rPr>
            <a:t>4</a:t>
          </a:r>
          <a:r>
            <a:rPr lang="zh-CN" altLang="en-US" sz="1800" b="1" kern="1200" dirty="0" smtClean="0">
              <a:solidFill>
                <a:schemeClr val="bg1">
                  <a:lumMod val="95000"/>
                </a:schemeClr>
              </a:solidFill>
              <a:latin typeface="宋体" pitchFamily="2" charset="-122"/>
              <a:ea typeface="宋体" pitchFamily="2" charset="-122"/>
            </a:rPr>
            <a:t>、对我友好的人</a:t>
          </a:r>
          <a:endParaRPr lang="zh-CN" altLang="en-US" sz="1800" b="1" kern="1200" dirty="0">
            <a:solidFill>
              <a:schemeClr val="bg1">
                <a:lumMod val="95000"/>
              </a:schemeClr>
            </a:solidFill>
            <a:latin typeface="宋体" pitchFamily="2" charset="-122"/>
            <a:ea typeface="宋体" pitchFamily="2" charset="-122"/>
          </a:endParaRPr>
        </a:p>
      </dsp:txBody>
      <dsp:txXfrm>
        <a:off x="2374878" y="1531298"/>
        <a:ext cx="2286919" cy="765649"/>
      </dsp:txXfrm>
    </dsp:sp>
    <dsp:sp modelId="{44C85028-91F0-4DA9-B219-D99B160044F9}">
      <dsp:nvSpPr>
        <dsp:cNvPr id="0" name=""/>
        <dsp:cNvSpPr/>
      </dsp:nvSpPr>
      <dsp:spPr>
        <a:xfrm>
          <a:off x="1172779" y="2296948"/>
          <a:ext cx="4691117" cy="765649"/>
        </a:xfrm>
        <a:prstGeom prst="trapezoid">
          <a:avLst>
            <a:gd name="adj" fmla="val 76587"/>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chemeClr val="bg1">
                  <a:lumMod val="95000"/>
                </a:schemeClr>
              </a:solidFill>
              <a:latin typeface="宋体" pitchFamily="2" charset="-122"/>
              <a:ea typeface="宋体" pitchFamily="2" charset="-122"/>
            </a:rPr>
            <a:t>3</a:t>
          </a:r>
          <a:r>
            <a:rPr lang="zh-CN" altLang="en-US" sz="1800" b="1" kern="1200" dirty="0" smtClean="0">
              <a:solidFill>
                <a:schemeClr val="bg1">
                  <a:lumMod val="95000"/>
                </a:schemeClr>
              </a:solidFill>
              <a:latin typeface="宋体" pitchFamily="2" charset="-122"/>
              <a:ea typeface="宋体" pitchFamily="2" charset="-122"/>
            </a:rPr>
            <a:t>、对我有好感的人</a:t>
          </a:r>
          <a:endParaRPr lang="zh-CN" altLang="en-US" sz="1800" b="1" kern="1200" dirty="0">
            <a:solidFill>
              <a:schemeClr val="bg1">
                <a:lumMod val="95000"/>
              </a:schemeClr>
            </a:solidFill>
            <a:latin typeface="宋体" pitchFamily="2" charset="-122"/>
            <a:ea typeface="宋体" pitchFamily="2" charset="-122"/>
          </a:endParaRPr>
        </a:p>
      </dsp:txBody>
      <dsp:txXfrm>
        <a:off x="1993724" y="2296948"/>
        <a:ext cx="3049226" cy="765649"/>
      </dsp:txXfrm>
    </dsp:sp>
    <dsp:sp modelId="{516A3191-F8EA-4A2F-AEE6-85BECD4E30C4}">
      <dsp:nvSpPr>
        <dsp:cNvPr id="0" name=""/>
        <dsp:cNvSpPr/>
      </dsp:nvSpPr>
      <dsp:spPr>
        <a:xfrm>
          <a:off x="586389" y="3062597"/>
          <a:ext cx="5863896" cy="765649"/>
        </a:xfrm>
        <a:prstGeom prst="trapezoid">
          <a:avLst>
            <a:gd name="adj" fmla="val 76587"/>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chemeClr val="bg1">
                  <a:lumMod val="95000"/>
                </a:schemeClr>
              </a:solidFill>
              <a:latin typeface="宋体" pitchFamily="2" charset="-122"/>
              <a:ea typeface="宋体" pitchFamily="2" charset="-122"/>
            </a:rPr>
            <a:t>2</a:t>
          </a:r>
          <a:r>
            <a:rPr lang="zh-CN" altLang="en-US" sz="1800" b="1" kern="1200" dirty="0" smtClean="0">
              <a:solidFill>
                <a:schemeClr val="bg1">
                  <a:lumMod val="95000"/>
                </a:schemeClr>
              </a:solidFill>
              <a:latin typeface="宋体" pitchFamily="2" charset="-122"/>
              <a:ea typeface="宋体" pitchFamily="2" charset="-122"/>
            </a:rPr>
            <a:t>、知道我名字的人</a:t>
          </a:r>
          <a:endParaRPr lang="zh-CN" altLang="en-US" sz="1800" b="1" kern="1200" dirty="0">
            <a:solidFill>
              <a:schemeClr val="bg1">
                <a:lumMod val="95000"/>
              </a:schemeClr>
            </a:solidFill>
            <a:latin typeface="宋体" pitchFamily="2" charset="-122"/>
            <a:ea typeface="宋体" pitchFamily="2" charset="-122"/>
          </a:endParaRPr>
        </a:p>
      </dsp:txBody>
      <dsp:txXfrm>
        <a:off x="1612571" y="3062597"/>
        <a:ext cx="3811532" cy="765649"/>
      </dsp:txXfrm>
    </dsp:sp>
    <dsp:sp modelId="{80F14176-E62B-49BE-97A8-32FD5EF2CC16}">
      <dsp:nvSpPr>
        <dsp:cNvPr id="0" name=""/>
        <dsp:cNvSpPr/>
      </dsp:nvSpPr>
      <dsp:spPr>
        <a:xfrm>
          <a:off x="0" y="3828246"/>
          <a:ext cx="7036676" cy="765649"/>
        </a:xfrm>
        <a:prstGeom prst="trapezoid">
          <a:avLst>
            <a:gd name="adj" fmla="val 76587"/>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altLang="zh-CN" sz="1800" b="1" kern="1200" dirty="0" smtClean="0">
              <a:solidFill>
                <a:schemeClr val="bg1">
                  <a:lumMod val="95000"/>
                </a:schemeClr>
              </a:solidFill>
              <a:latin typeface="宋体" pitchFamily="2" charset="-122"/>
              <a:ea typeface="宋体" pitchFamily="2" charset="-122"/>
            </a:rPr>
            <a:t>1</a:t>
          </a:r>
          <a:r>
            <a:rPr lang="zh-CN" altLang="en-US" sz="1800" b="1" kern="1200" dirty="0" smtClean="0">
              <a:solidFill>
                <a:schemeClr val="bg1">
                  <a:lumMod val="95000"/>
                </a:schemeClr>
              </a:solidFill>
              <a:latin typeface="宋体" pitchFamily="2" charset="-122"/>
              <a:ea typeface="宋体" pitchFamily="2" charset="-122"/>
            </a:rPr>
            <a:t>、不知道我名字的人</a:t>
          </a:r>
          <a:endParaRPr lang="zh-CN" altLang="en-US" sz="1800" b="1" kern="1200" dirty="0">
            <a:solidFill>
              <a:schemeClr val="bg1">
                <a:lumMod val="95000"/>
              </a:schemeClr>
            </a:solidFill>
            <a:latin typeface="宋体" pitchFamily="2" charset="-122"/>
            <a:ea typeface="宋体" pitchFamily="2" charset="-122"/>
          </a:endParaRPr>
        </a:p>
      </dsp:txBody>
      <dsp:txXfrm>
        <a:off x="1231418" y="3828246"/>
        <a:ext cx="4573839" cy="765649"/>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C002C267-4DF0-414E-8377-D21181022E67}" type="datetime1">
              <a:rPr lang="en-US"/>
              <a:pPr/>
              <a:t>5/31/2019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23BA09E-D84F-4D0F-BD7A-DA87C8EFC42B}" type="slidenum">
              <a:rPr lang="en-US"/>
              <a:pPr/>
              <a:t>‹#›</a:t>
            </a:fld>
            <a:endParaRPr lang="en-US" dirty="0"/>
          </a:p>
        </p:txBody>
      </p:sp>
    </p:spTree>
    <p:extLst>
      <p:ext uri="{BB962C8B-B14F-4D97-AF65-F5344CB8AC3E}">
        <p14:creationId xmlns:p14="http://schemas.microsoft.com/office/powerpoint/2010/main" val="263987760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0"/>
            <a:r>
              <a:rPr lang="en-US" smtClean="0"/>
              <a:t>Second level</a:t>
            </a:r>
          </a:p>
          <a:p>
            <a:pPr lvl="0"/>
            <a:r>
              <a:rPr lang="en-US" smtClean="0"/>
              <a:t>Third level</a:t>
            </a:r>
          </a:p>
          <a:p>
            <a:pPr lvl="0"/>
            <a:r>
              <a:rPr lang="en-US" smtClean="0"/>
              <a:t>Fourth level</a:t>
            </a:r>
          </a:p>
          <a:p>
            <a:pPr lvl="0"/>
            <a:r>
              <a:rPr lang="en-US"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7A42E36-2562-4941-923D-7E997AD8CF26}" type="slidenum">
              <a:rPr lang="en-US"/>
              <a:pPr/>
              <a:t>‹#›</a:t>
            </a:fld>
            <a:endParaRPr lang="en-US" dirty="0"/>
          </a:p>
        </p:txBody>
      </p:sp>
    </p:spTree>
    <p:extLst>
      <p:ext uri="{BB962C8B-B14F-4D97-AF65-F5344CB8AC3E}">
        <p14:creationId xmlns:p14="http://schemas.microsoft.com/office/powerpoint/2010/main" val="3785081660"/>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pitchFamily="-65" charset="0"/>
        <a:ea typeface="ＭＳ Ｐゴシック" pitchFamily="-108" charset="-128"/>
        <a:cs typeface="ＭＳ Ｐゴシック" pitchFamily="-108" charset="-128"/>
      </a:defRPr>
    </a:lvl1pPr>
    <a:lvl2pPr marL="37931725" indent="-37474525" algn="l" rtl="0" eaLnBrk="0" fontAlgn="base" hangingPunct="0">
      <a:spcBef>
        <a:spcPct val="30000"/>
      </a:spcBef>
      <a:spcAft>
        <a:spcPct val="0"/>
      </a:spcAft>
      <a:defRPr sz="1200" kern="1200">
        <a:solidFill>
          <a:schemeClr val="tx1"/>
        </a:solidFill>
        <a:latin typeface="Arial" pitchFamily="-65" charset="0"/>
        <a:ea typeface="ＭＳ Ｐゴシック" pitchFamily="-65" charset="-128"/>
        <a:cs typeface="+mn-cs"/>
      </a:defRPr>
    </a:lvl2pPr>
    <a:lvl3pPr marL="914400" algn="l" rtl="0" eaLnBrk="0" fontAlgn="base" hangingPunct="0">
      <a:spcBef>
        <a:spcPct val="30000"/>
      </a:spcBef>
      <a:spcAft>
        <a:spcPct val="0"/>
      </a:spcAft>
      <a:defRPr sz="1200" kern="1200">
        <a:solidFill>
          <a:schemeClr val="tx1"/>
        </a:solidFill>
        <a:latin typeface="Arial" pitchFamily="-65" charset="0"/>
        <a:ea typeface="ＭＳ Ｐゴシック" pitchFamily="-65" charset="-128"/>
        <a:cs typeface="+mn-cs"/>
      </a:defRPr>
    </a:lvl3pPr>
    <a:lvl4pPr marL="1371600" algn="l" rtl="0" eaLnBrk="0" fontAlgn="base" hangingPunct="0">
      <a:spcBef>
        <a:spcPct val="30000"/>
      </a:spcBef>
      <a:spcAft>
        <a:spcPct val="0"/>
      </a:spcAft>
      <a:defRPr sz="1200" kern="1200">
        <a:solidFill>
          <a:schemeClr val="tx1"/>
        </a:solidFill>
        <a:latin typeface="Arial" pitchFamily="-65" charset="0"/>
        <a:ea typeface="ＭＳ Ｐゴシック" pitchFamily="-65" charset="-128"/>
        <a:cs typeface="+mn-cs"/>
      </a:defRPr>
    </a:lvl4pPr>
    <a:lvl5pPr marL="1828800" algn="l" rtl="0" eaLnBrk="0" fontAlgn="base" hangingPunct="0">
      <a:spcBef>
        <a:spcPct val="30000"/>
      </a:spcBef>
      <a:spcAft>
        <a:spcPct val="0"/>
      </a:spcAft>
      <a:defRPr sz="1200" kern="1200">
        <a:solidFill>
          <a:schemeClr val="tx1"/>
        </a:solidFill>
        <a:latin typeface="Arial" pitchFamily="-65" charset="0"/>
        <a:ea typeface="ＭＳ Ｐゴシック" pitchFamily="-65"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p>
            <a:pPr algn="r" rtl="0" fontAlgn="base">
              <a:spcBef>
                <a:spcPct val="0"/>
              </a:spcBef>
              <a:spcAft>
                <a:spcPct val="0"/>
              </a:spcAft>
            </a:pPr>
            <a:fld id="{2BF65754-662B-4378-9EDB-1A73B8BFB2F6}" type="slidenum">
              <a:rPr lang="en-US" sz="1200" kern="1200">
                <a:solidFill>
                  <a:prstClr val="black"/>
                </a:solidFill>
                <a:latin typeface="Arial" charset="0"/>
                <a:cs typeface="+mn-cs"/>
              </a:rPr>
              <a:pPr algn="r" rtl="0" fontAlgn="base">
                <a:spcBef>
                  <a:spcPct val="0"/>
                </a:spcBef>
                <a:spcAft>
                  <a:spcPct val="0"/>
                </a:spcAft>
              </a:pPr>
              <a:t>1</a:t>
            </a:fld>
            <a:endParaRPr lang="en-US" sz="1200" kern="1200" dirty="0">
              <a:solidFill>
                <a:prstClr val="black"/>
              </a:solidFill>
              <a:latin typeface="Arial" charset="0"/>
              <a:cs typeface="+mn-cs"/>
            </a:endParaRPr>
          </a:p>
        </p:txBody>
      </p:sp>
      <p:sp>
        <p:nvSpPr>
          <p:cNvPr id="14339" name="Rectangle 2"/>
          <p:cNvSpPr>
            <a:spLocks noGrp="1" noRot="1" noChangeAspect="1" noChangeArrowheads="1" noTextEdit="1"/>
          </p:cNvSpPr>
          <p:nvPr>
            <p:ph type="sldImg"/>
          </p:nvPr>
        </p:nvSpPr>
        <p:spPr>
          <a:xfrm>
            <a:off x="1143000" y="687388"/>
            <a:ext cx="4572000" cy="3429000"/>
          </a:xfrm>
          <a:ln/>
        </p:spPr>
      </p:sp>
      <p:sp>
        <p:nvSpPr>
          <p:cNvPr id="14340" name="Rectangle 3"/>
          <p:cNvSpPr>
            <a:spLocks noGrp="1" noChangeArrowheads="1"/>
          </p:cNvSpPr>
          <p:nvPr>
            <p:ph type="body" idx="1"/>
          </p:nvPr>
        </p:nvSpPr>
        <p:spPr>
          <a:xfrm>
            <a:off x="914400" y="4343400"/>
            <a:ext cx="5029200" cy="4113213"/>
          </a:xfrm>
          <a:noFill/>
          <a:ln/>
        </p:spPr>
        <p:txBody>
          <a:bodyPr/>
          <a:lstStyle/>
          <a:p>
            <a:pPr algn="l" rtl="0" eaLnBrk="0" fontAlgn="base" hangingPunct="0">
              <a:spcBef>
                <a:spcPct val="30000"/>
              </a:spcBef>
              <a:spcAft>
                <a:spcPct val="0"/>
              </a:spcAft>
              <a:buFontTx/>
              <a:buNone/>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销售训练手册的目的：</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、统一新销售的共同语言</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、帮助销售更积极地应用</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CRM</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销售系统</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、为今后历时一年的销售追踪记录</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报告建立基础</a:t>
            </a:r>
          </a:p>
          <a:p>
            <a:pPr eaLnBrk="1" hangingPunct="1">
              <a:spcBef>
                <a:spcPct val="0"/>
              </a:spcBef>
              <a:buFontTx/>
              <a:buNone/>
            </a:pPr>
            <a:endParaRPr lang="en-US" sz="2400" dirty="0" smtClean="0">
              <a:latin typeface="Arial" charset="0"/>
              <a:ea typeface="ＭＳ Ｐゴシック" pitchFamily="-64" charset="-128"/>
            </a:endParaRPr>
          </a:p>
        </p:txBody>
      </p:sp>
      <p:sp>
        <p:nvSpPr>
          <p:cNvPr id="14341" name="Footer Placeholder 4"/>
          <p:cNvSpPr>
            <a:spLocks noGrp="1"/>
          </p:cNvSpPr>
          <p:nvPr>
            <p:ph type="ftr" sz="quarter" idx="4"/>
          </p:nvPr>
        </p:nvSpPr>
        <p:spPr>
          <a:noFill/>
        </p:spPr>
        <p:txBody>
          <a:bodyPr/>
          <a:lstStyle/>
          <a:p>
            <a:pPr algn="l" rtl="0" fontAlgn="base">
              <a:spcBef>
                <a:spcPct val="0"/>
              </a:spcBef>
              <a:spcAft>
                <a:spcPct val="0"/>
              </a:spcAft>
            </a:pPr>
            <a:endParaRPr lang="en-US" sz="1200" kern="1200" dirty="0">
              <a:solidFill>
                <a:prstClr val="black"/>
              </a:solidFill>
              <a:latin typeface="Arial" charset="0"/>
              <a:cs typeface="+mn-cs"/>
            </a:endParaRPr>
          </a:p>
        </p:txBody>
      </p:sp>
    </p:spTree>
    <p:extLst>
      <p:ext uri="{BB962C8B-B14F-4D97-AF65-F5344CB8AC3E}">
        <p14:creationId xmlns:p14="http://schemas.microsoft.com/office/powerpoint/2010/main" val="186503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800" b="1" dirty="0" smtClean="0">
                <a:latin typeface="华文楷体" pitchFamily="2" charset="-122"/>
                <a:ea typeface="华文楷体" pitchFamily="2" charset="-122"/>
              </a:rPr>
              <a:t>解析：</a:t>
            </a:r>
            <a:endParaRPr lang="en-US" altLang="zh-CN" sz="1800" b="1" dirty="0" smtClean="0">
              <a:latin typeface="华文楷体" pitchFamily="2" charset="-122"/>
              <a:ea typeface="华文楷体" pitchFamily="2" charset="-122"/>
            </a:endParaRPr>
          </a:p>
          <a:p>
            <a:r>
              <a:rPr lang="en-US" altLang="zh-CN" sz="1800" b="0" dirty="0" smtClean="0">
                <a:latin typeface="华文楷体" pitchFamily="2" charset="-122"/>
                <a:ea typeface="华文楷体" pitchFamily="2" charset="-122"/>
              </a:rPr>
              <a:t>1</a:t>
            </a:r>
            <a:r>
              <a:rPr lang="zh-CN" altLang="en-US" sz="1800" b="0" dirty="0" smtClean="0">
                <a:latin typeface="华文楷体" pitchFamily="2" charset="-122"/>
                <a:ea typeface="华文楷体" pitchFamily="2" charset="-122"/>
              </a:rPr>
              <a:t>、频繁的拜访客户对销售业绩不会有什么提升</a:t>
            </a:r>
            <a:endParaRPr lang="en-US" altLang="zh-CN" sz="1800" b="0" dirty="0" smtClean="0">
              <a:latin typeface="华文楷体" pitchFamily="2" charset="-122"/>
              <a:ea typeface="华文楷体" pitchFamily="2" charset="-122"/>
            </a:endParaRPr>
          </a:p>
          <a:p>
            <a:r>
              <a:rPr lang="en-US" altLang="zh-CN" sz="1800" b="0" dirty="0" smtClean="0">
                <a:latin typeface="华文楷体" pitchFamily="2" charset="-122"/>
                <a:ea typeface="华文楷体" pitchFamily="2" charset="-122"/>
              </a:rPr>
              <a:t>2</a:t>
            </a:r>
            <a:r>
              <a:rPr lang="zh-CN" altLang="en-US" sz="1800" b="0" dirty="0" smtClean="0">
                <a:latin typeface="华文楷体" pitchFamily="2" charset="-122"/>
                <a:ea typeface="华文楷体" pitchFamily="2" charset="-122"/>
              </a:rPr>
              <a:t>、拜访客户的时间却对销售业绩有明显积极的影响</a:t>
            </a:r>
            <a:endParaRPr lang="en-US" altLang="zh-CN" sz="1800" b="0" dirty="0" smtClean="0">
              <a:latin typeface="华文楷体" pitchFamily="2" charset="-122"/>
              <a:ea typeface="华文楷体" pitchFamily="2" charset="-122"/>
            </a:endParaRPr>
          </a:p>
          <a:p>
            <a:r>
              <a:rPr lang="en-US" altLang="zh-CN" sz="1800" b="0" dirty="0" smtClean="0">
                <a:latin typeface="华文楷体" pitchFamily="2" charset="-122"/>
                <a:ea typeface="华文楷体" pitchFamily="2" charset="-122"/>
              </a:rPr>
              <a:t>3</a:t>
            </a:r>
            <a:r>
              <a:rPr lang="zh-CN" altLang="en-US" sz="1800" b="0" dirty="0" smtClean="0">
                <a:latin typeface="华文楷体" pitchFamily="2" charset="-122"/>
                <a:ea typeface="华文楷体" pitchFamily="2" charset="-122"/>
              </a:rPr>
              <a:t>、拜访客户的地点对销售业绩的提升有帮助</a:t>
            </a:r>
            <a:endParaRPr lang="en-US" altLang="zh-CN" sz="1800" b="0" dirty="0" smtClean="0">
              <a:latin typeface="华文楷体" pitchFamily="2" charset="-122"/>
              <a:ea typeface="华文楷体" pitchFamily="2" charset="-122"/>
            </a:endParaRPr>
          </a:p>
          <a:p>
            <a:r>
              <a:rPr lang="en-US" altLang="zh-CN" sz="1800" b="0" dirty="0" smtClean="0">
                <a:latin typeface="华文楷体" pitchFamily="2" charset="-122"/>
                <a:ea typeface="华文楷体" pitchFamily="2" charset="-122"/>
              </a:rPr>
              <a:t>4</a:t>
            </a:r>
            <a:r>
              <a:rPr lang="zh-CN" altLang="en-US" sz="1800" b="0" dirty="0" smtClean="0">
                <a:latin typeface="华文楷体" pitchFamily="2" charset="-122"/>
                <a:ea typeface="华文楷体" pitchFamily="2" charset="-122"/>
              </a:rPr>
              <a:t>、拜访客户时沟通的内容也对销售业绩有影响</a:t>
            </a:r>
            <a:endParaRPr lang="en-US" altLang="zh-CN" sz="1800" b="0" dirty="0" smtClean="0">
              <a:latin typeface="华文楷体" pitchFamily="2" charset="-122"/>
              <a:ea typeface="华文楷体" pitchFamily="2"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b="0" dirty="0" smtClean="0">
                <a:latin typeface="华文楷体" pitchFamily="2" charset="-122"/>
                <a:ea typeface="华文楷体" pitchFamily="2" charset="-122"/>
              </a:rPr>
              <a:t>5</a:t>
            </a:r>
            <a:r>
              <a:rPr lang="zh-CN" altLang="en-US" sz="1800" b="0" dirty="0" smtClean="0">
                <a:latin typeface="华文楷体" pitchFamily="2" charset="-122"/>
                <a:ea typeface="华文楷体" pitchFamily="2" charset="-122"/>
              </a:rPr>
              <a:t>、</a:t>
            </a:r>
            <a:r>
              <a:rPr lang="en-US" altLang="zh-CN" sz="1800" b="1" dirty="0" err="1" smtClean="0">
                <a:solidFill>
                  <a:schemeClr val="tx1">
                    <a:lumMod val="50000"/>
                  </a:schemeClr>
                </a:solidFill>
                <a:latin typeface="华文楷体" pitchFamily="2" charset="-122"/>
                <a:ea typeface="华文楷体" pitchFamily="2" charset="-122"/>
              </a:rPr>
              <a:t>Performance</a:t>
            </a:r>
            <a:r>
              <a:rPr lang="en-US" altLang="zh-CN" sz="1200" b="0" i="0" kern="1200" dirty="0" err="1" smtClean="0">
                <a:solidFill>
                  <a:schemeClr val="tx1"/>
                </a:solidFill>
                <a:latin typeface="Arial" pitchFamily="-65" charset="0"/>
                <a:ea typeface="ＭＳ Ｐゴシック" pitchFamily="-108" charset="-128"/>
                <a:cs typeface="ＭＳ Ｐゴシック" pitchFamily="-108" charset="-128"/>
              </a:rPr>
              <a:t>n</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性能；绩效；表演；执行；表现</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b="0" dirty="0" smtClean="0">
                <a:latin typeface="华文楷体" pitchFamily="2" charset="-122"/>
                <a:ea typeface="华文楷体" pitchFamily="2" charset="-122"/>
              </a:rPr>
              <a:t>6</a:t>
            </a:r>
            <a:r>
              <a:rPr lang="zh-CN" altLang="en-US" sz="1800" b="0" dirty="0" smtClean="0">
                <a:latin typeface="华文楷体" pitchFamily="2" charset="-122"/>
                <a:ea typeface="华文楷体" pitchFamily="2" charset="-122"/>
              </a:rPr>
              <a:t>、</a:t>
            </a:r>
            <a:r>
              <a:rPr lang="en-US" altLang="zh-CN" sz="1800" b="1" dirty="0" err="1" smtClean="0">
                <a:solidFill>
                  <a:schemeClr val="tx1">
                    <a:lumMod val="50000"/>
                  </a:schemeClr>
                </a:solidFill>
                <a:latin typeface="华文楷体" pitchFamily="2" charset="-122"/>
                <a:ea typeface="华文楷体" pitchFamily="2" charset="-122"/>
              </a:rPr>
              <a:t>Frequence</a:t>
            </a:r>
            <a:r>
              <a:rPr lang="en-US" altLang="zh-CN" sz="1800" b="1" dirty="0" smtClean="0">
                <a:solidFill>
                  <a:schemeClr val="tx1">
                    <a:lumMod val="50000"/>
                  </a:schemeClr>
                </a:solidFill>
                <a:latin typeface="华文楷体" pitchFamily="2" charset="-122"/>
                <a:ea typeface="华文楷体" pitchFamily="2" charset="-122"/>
              </a:rPr>
              <a:t> </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频率；频繁</a:t>
            </a:r>
            <a:endParaRPr lang="en-US" altLang="zh-CN" sz="1200" kern="1200" dirty="0" smtClean="0">
              <a:solidFill>
                <a:schemeClr val="tx1"/>
              </a:solidFill>
              <a:latin typeface="Arial" pitchFamily="-65" charset="0"/>
              <a:ea typeface="ＭＳ Ｐゴシック" pitchFamily="-108" charset="-128"/>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kern="1200" dirty="0" smtClean="0">
                <a:solidFill>
                  <a:schemeClr val="tx1"/>
                </a:solidFill>
                <a:latin typeface="Arial" pitchFamily="-65" charset="0"/>
                <a:ea typeface="ＭＳ Ｐゴシック" pitchFamily="-108" charset="-128"/>
                <a:cs typeface="ＭＳ Ｐゴシック" pitchFamily="-108" charset="-128"/>
              </a:rPr>
              <a:t>7</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a:t>
            </a:r>
            <a:r>
              <a:rPr lang="en-US" altLang="zh-CN" sz="1200" b="1" dirty="0" smtClean="0">
                <a:solidFill>
                  <a:schemeClr val="tx1">
                    <a:lumMod val="50000"/>
                  </a:schemeClr>
                </a:solidFill>
              </a:rPr>
              <a:t>Average sales</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平均销售额</a:t>
            </a:r>
            <a:endParaRPr lang="en-US" altLang="zh-CN" sz="1200" kern="1200" dirty="0" smtClean="0">
              <a:solidFill>
                <a:schemeClr val="tx1"/>
              </a:solidFill>
              <a:latin typeface="Arial" pitchFamily="-65" charset="0"/>
              <a:ea typeface="ＭＳ Ｐゴシック" pitchFamily="-108" charset="-128"/>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kern="1200" dirty="0" smtClean="0">
                <a:solidFill>
                  <a:schemeClr val="tx1"/>
                </a:solidFill>
                <a:latin typeface="Arial" pitchFamily="-65" charset="0"/>
                <a:ea typeface="ＭＳ Ｐゴシック" pitchFamily="-108" charset="-128"/>
                <a:cs typeface="ＭＳ Ｐゴシック" pitchFamily="-108" charset="-128"/>
              </a:rPr>
              <a:t>8</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bottom sales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底销售</a:t>
            </a:r>
            <a:endParaRPr lang="zh-CN" altLang="en-US" sz="1200" kern="1200" dirty="0" smtClean="0">
              <a:solidFill>
                <a:schemeClr val="tx1"/>
              </a:solidFill>
              <a:latin typeface="Arial" pitchFamily="-65" charset="0"/>
              <a:ea typeface="ＭＳ Ｐゴシック" pitchFamily="-108" charset="-128"/>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kern="1200" dirty="0" smtClean="0">
                <a:solidFill>
                  <a:schemeClr val="tx1"/>
                </a:solidFill>
                <a:latin typeface="Arial" pitchFamily="-65" charset="0"/>
                <a:ea typeface="ＭＳ Ｐゴシック" pitchFamily="-108" charset="-128"/>
                <a:cs typeface="ＭＳ Ｐゴシック" pitchFamily="-108" charset="-128"/>
              </a:rPr>
              <a:t>9</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top</a:t>
            </a:r>
            <a:r>
              <a:rPr lang="en-US" altLang="zh-CN" sz="1200" kern="1200" baseline="0" dirty="0" smtClean="0">
                <a:solidFill>
                  <a:schemeClr val="tx1"/>
                </a:solidFill>
                <a:latin typeface="Arial" pitchFamily="-65" charset="0"/>
                <a:ea typeface="ＭＳ Ｐゴシック" pitchFamily="-108" charset="-128"/>
                <a:cs typeface="ＭＳ Ｐゴシック" pitchFamily="-108" charset="-128"/>
              </a:rPr>
              <a:t> sales</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销售精英</a:t>
            </a:r>
            <a:endParaRPr lang="en-US" altLang="zh-CN" sz="1200" b="0" i="0" kern="1200" dirty="0" smtClean="0">
              <a:solidFill>
                <a:schemeClr val="tx1"/>
              </a:solidFill>
              <a:latin typeface="Arial" pitchFamily="-65" charset="0"/>
              <a:ea typeface="ＭＳ Ｐゴシック" pitchFamily="-108" charset="-128"/>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10</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a:t>
            </a:r>
            <a:r>
              <a:rPr lang="en-US" altLang="zh-CN" sz="1200" b="1" dirty="0" smtClean="0">
                <a:solidFill>
                  <a:schemeClr val="tx1">
                    <a:lumMod val="50000"/>
                  </a:schemeClr>
                </a:solidFill>
                <a:latin typeface="华文楷体" pitchFamily="2" charset="-122"/>
                <a:ea typeface="华文楷体" pitchFamily="2" charset="-122"/>
              </a:rPr>
              <a:t>Duration</a:t>
            </a:r>
            <a:r>
              <a:rPr lang="en-US" altLang="zh-CN" sz="1200" dirty="0" smtClean="0">
                <a:solidFill>
                  <a:schemeClr val="tx1">
                    <a:lumMod val="50000"/>
                  </a:schemeClr>
                </a:solidFill>
                <a:latin typeface="华文楷体" pitchFamily="2" charset="-122"/>
                <a:ea typeface="华文楷体" pitchFamily="2" charset="-122"/>
              </a:rPr>
              <a:t>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持续，持续的时间，期间</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11</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a:t>
            </a:r>
            <a:r>
              <a:rPr lang="en-US" altLang="zh-CN" sz="1200" b="1" dirty="0" smtClean="0">
                <a:solidFill>
                  <a:schemeClr val="tx1">
                    <a:lumMod val="50000"/>
                  </a:schemeClr>
                </a:solidFill>
                <a:latin typeface="华文楷体" pitchFamily="2" charset="-122"/>
                <a:ea typeface="华文楷体" pitchFamily="2" charset="-122"/>
              </a:rPr>
              <a:t>Topics</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论题</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主题</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话题</a:t>
            </a:r>
          </a:p>
          <a:p>
            <a:r>
              <a:rPr lang="en-US" altLang="zh-CN" sz="1800" b="0" dirty="0" smtClean="0">
                <a:latin typeface="华文楷体" pitchFamily="2" charset="-122"/>
                <a:ea typeface="华文楷体" pitchFamily="2" charset="-122"/>
              </a:rPr>
              <a:t>12</a:t>
            </a:r>
            <a:r>
              <a:rPr lang="zh-CN" altLang="en-US" sz="1800" b="0" dirty="0" smtClean="0">
                <a:latin typeface="华文楷体" pitchFamily="2" charset="-122"/>
                <a:ea typeface="华文楷体" pitchFamily="2" charset="-122"/>
              </a:rPr>
              <a:t>、</a:t>
            </a:r>
            <a:r>
              <a:rPr lang="en-US" altLang="zh-CN" sz="1200" dirty="0" smtClean="0">
                <a:solidFill>
                  <a:schemeClr val="tx1">
                    <a:lumMod val="50000"/>
                  </a:schemeClr>
                </a:solidFill>
                <a:latin typeface="华文楷体" pitchFamily="2" charset="-122"/>
                <a:ea typeface="华文楷体" pitchFamily="2" charset="-122"/>
              </a:rPr>
              <a:t> Customers Business</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客户业务</a:t>
            </a:r>
            <a:endParaRPr lang="zh-CN" altLang="en-US" sz="1800" b="0" dirty="0">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a:t>
            </a:fld>
            <a:endParaRPr lang="en-US" dirty="0"/>
          </a:p>
        </p:txBody>
      </p:sp>
    </p:spTree>
    <p:extLst>
      <p:ext uri="{BB962C8B-B14F-4D97-AF65-F5344CB8AC3E}">
        <p14:creationId xmlns:p14="http://schemas.microsoft.com/office/powerpoint/2010/main" val="1590521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、见客户交流产品的性能，往往是初级销售的行为，换来的是客户对价格的疑义</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、初级销售甚至是多年的资深销售妄想通过讲解</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描述产品的优势来赢得客户，但回报却是客户的质疑和挑剔</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、只有锁定和聚焦对客户的利益，客户才会接受你及提供的产品</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、什么是对客户的利益呢？目标是如何满足客户的明确需求</a:t>
            </a: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a:t>
            </a:fld>
            <a:endParaRPr lang="en-US" dirty="0"/>
          </a:p>
        </p:txBody>
      </p:sp>
    </p:spTree>
    <p:extLst>
      <p:ext uri="{BB962C8B-B14F-4D97-AF65-F5344CB8AC3E}">
        <p14:creationId xmlns:p14="http://schemas.microsoft.com/office/powerpoint/2010/main" val="445677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endParaRPr lang="zh-CN" altLang="en-US" sz="1800" b="0" kern="1200" dirty="0" smtClean="0">
              <a:solidFill>
                <a:schemeClr val="tx1"/>
              </a:solidFill>
              <a:latin typeface="华文楷体" pitchFamily="2" charset="-122"/>
              <a:ea typeface="华文楷体" pitchFamily="2" charset="-122"/>
              <a:cs typeface="ＭＳ Ｐゴシック" pitchFamily="-108" charset="-128"/>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4</a:t>
            </a:fld>
            <a:endParaRPr lang="en-US" dirty="0"/>
          </a:p>
        </p:txBody>
      </p:sp>
    </p:spTree>
    <p:extLst>
      <p:ext uri="{BB962C8B-B14F-4D97-AF65-F5344CB8AC3E}">
        <p14:creationId xmlns:p14="http://schemas.microsoft.com/office/powerpoint/2010/main" val="41185718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endParaRPr lang="zh-CN" altLang="en-US" sz="1800" b="0" kern="1200" dirty="0" smtClean="0">
              <a:solidFill>
                <a:schemeClr val="tx1"/>
              </a:solidFill>
              <a:latin typeface="华文楷体" pitchFamily="2" charset="-122"/>
              <a:ea typeface="华文楷体" pitchFamily="2" charset="-122"/>
              <a:cs typeface="ＭＳ Ｐゴシック" pitchFamily="-108" charset="-128"/>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5</a:t>
            </a:fld>
            <a:endParaRPr lang="en-US" dirty="0"/>
          </a:p>
        </p:txBody>
      </p:sp>
    </p:spTree>
    <p:extLst>
      <p:ext uri="{BB962C8B-B14F-4D97-AF65-F5344CB8AC3E}">
        <p14:creationId xmlns:p14="http://schemas.microsoft.com/office/powerpoint/2010/main" val="2059699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、我们产品与服务销售是面对企业</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和组织机构而不是面对快速消费品的即我们从事的是大生意</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、大小生意的根本区别是小生意的购买是一瞬间的，而大生意是要有一段时间的决策流程的</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、所以，与小生意不一样，只是通过判断是否获得订单或签订合同来评判大生意是成功还是失败是毫无意义的</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、大生意在客户决策流程中的某些节点上能判断我们处于失败</a:t>
            </a:r>
            <a:r>
              <a:rPr lang="en-US" altLang="zh-CN" sz="1800" b="0" kern="1200" baseline="0" dirty="0" smtClean="0">
                <a:solidFill>
                  <a:schemeClr val="tx1"/>
                </a:solidFill>
                <a:latin typeface="华文楷体" pitchFamily="2" charset="-122"/>
                <a:ea typeface="华文楷体" pitchFamily="2" charset="-122"/>
              </a:rPr>
              <a:t>/</a:t>
            </a:r>
            <a:r>
              <a:rPr lang="zh-CN" altLang="en-US" sz="1800" b="0" kern="1200" baseline="0" dirty="0" smtClean="0">
                <a:solidFill>
                  <a:schemeClr val="tx1"/>
                </a:solidFill>
                <a:latin typeface="华文楷体" pitchFamily="2" charset="-122"/>
                <a:ea typeface="华文楷体" pitchFamily="2" charset="-122"/>
              </a:rPr>
              <a:t>成功状态是极其有意义的，判断标准就是是否有下一次</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（或者是否与客户约好下一次见面）</a:t>
            </a:r>
            <a:endParaRPr lang="en-US" altLang="zh-CN" sz="1800" b="0" kern="1200" baseline="0" dirty="0" smtClean="0">
              <a:solidFill>
                <a:schemeClr val="tx1"/>
              </a:solidFill>
              <a:latin typeface="华文楷体" pitchFamily="2" charset="-122"/>
              <a:ea typeface="华文楷体" pitchFamily="2" charset="-122"/>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dirty="0" smtClean="0"/>
              <a:t>5</a:t>
            </a:r>
            <a:r>
              <a:rPr lang="zh-CN" altLang="en-US" sz="1800" dirty="0" smtClean="0"/>
              <a:t>、</a:t>
            </a:r>
            <a:r>
              <a:rPr lang="en-US" altLang="zh-CN" sz="1800" dirty="0" smtClean="0"/>
              <a:t>no order </a:t>
            </a:r>
            <a:r>
              <a:rPr lang="zh-CN" altLang="en-US" sz="1800" dirty="0" smtClean="0"/>
              <a:t>无定货单；无指示；不排名次；没有秩序  </a:t>
            </a:r>
            <a:r>
              <a:rPr lang="en-US" altLang="zh-CN" sz="1800" dirty="0" err="1" smtClean="0"/>
              <a:t>ordern</a:t>
            </a:r>
            <a:r>
              <a:rPr lang="en-US" altLang="zh-CN" sz="1800" dirty="0" smtClean="0"/>
              <a:t>. </a:t>
            </a:r>
            <a:r>
              <a:rPr lang="zh-CN" altLang="en-US" sz="1800" dirty="0" smtClean="0"/>
              <a:t>命令；顺序；规则；</a:t>
            </a:r>
            <a:r>
              <a:rPr lang="en-US" altLang="zh-CN" sz="1800" dirty="0" smtClean="0"/>
              <a:t>[</a:t>
            </a:r>
            <a:r>
              <a:rPr lang="zh-CN" altLang="en-US" sz="1800" dirty="0" smtClean="0"/>
              <a:t>贸易</a:t>
            </a:r>
            <a:r>
              <a:rPr lang="en-US" altLang="zh-CN" sz="1800" dirty="0" smtClean="0"/>
              <a:t>] </a:t>
            </a:r>
            <a:r>
              <a:rPr lang="zh-CN" altLang="en-US" sz="1800" dirty="0" smtClean="0"/>
              <a:t>定单</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dirty="0" smtClean="0"/>
              <a:t>                                                          </a:t>
            </a:r>
            <a:r>
              <a:rPr lang="en-US" altLang="zh-CN" sz="1800" dirty="0" err="1" smtClean="0"/>
              <a:t>vt</a:t>
            </a:r>
            <a:r>
              <a:rPr lang="en-US" altLang="zh-CN" sz="1800" dirty="0" smtClean="0"/>
              <a:t>. </a:t>
            </a:r>
            <a:r>
              <a:rPr lang="zh-CN" altLang="en-US" sz="1800" dirty="0" smtClean="0"/>
              <a:t>命令；整理；定购</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dirty="0" smtClean="0"/>
              <a:t>                                                          vi. </a:t>
            </a:r>
            <a:r>
              <a:rPr lang="zh-CN" altLang="en-US" sz="1800" dirty="0" smtClean="0"/>
              <a:t>命令；定货</a:t>
            </a:r>
          </a:p>
          <a:p>
            <a:pPr marL="0" marR="0" indent="0" algn="l" defTabSz="914400" rtl="0" eaLnBrk="0" fontAlgn="base" latinLnBrk="0" hangingPunct="0">
              <a:lnSpc>
                <a:spcPct val="100000"/>
              </a:lnSpc>
              <a:spcBef>
                <a:spcPct val="30000"/>
              </a:spcBef>
              <a:spcAft>
                <a:spcPct val="0"/>
              </a:spcAft>
              <a:buClrTx/>
              <a:buSzTx/>
              <a:buFontTx/>
              <a:buNone/>
              <a:tabLst/>
              <a:defRPr/>
            </a:pPr>
            <a:endParaRPr lang="zh-CN" altLang="en-US" sz="1800" dirty="0" smtClean="0"/>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6</a:t>
            </a:fld>
            <a:endParaRPr lang="en-US" dirty="0"/>
          </a:p>
        </p:txBody>
      </p:sp>
    </p:spTree>
    <p:extLst>
      <p:ext uri="{BB962C8B-B14F-4D97-AF65-F5344CB8AC3E}">
        <p14:creationId xmlns:p14="http://schemas.microsoft.com/office/powerpoint/2010/main" val="826809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、订单，即客户很肯定的购买决定（</a:t>
            </a:r>
            <a:r>
              <a:rPr lang="zh-CN" altLang="en-US" sz="1800" b="0" kern="1200" dirty="0" smtClean="0">
                <a:solidFill>
                  <a:srgbClr val="C00000"/>
                </a:solidFill>
                <a:latin typeface="华文楷体" pitchFamily="2" charset="-122"/>
                <a:ea typeface="华文楷体" pitchFamily="2" charset="-122"/>
                <a:cs typeface="ＭＳ Ｐゴシック" pitchFamily="-108" charset="-128"/>
              </a:rPr>
              <a:t>很少见</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、进展，有下一步</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1</a:t>
            </a:r>
            <a:r>
              <a:rPr lang="zh-CN" altLang="en-US" sz="1800" b="0" kern="1200" baseline="0" dirty="0" smtClean="0">
                <a:solidFill>
                  <a:schemeClr val="tx1"/>
                </a:solidFill>
                <a:latin typeface="华文楷体" pitchFamily="2" charset="-122"/>
                <a:ea typeface="华文楷体" pitchFamily="2" charset="-122"/>
              </a:rPr>
              <a:t>）客户同意参加一个产品演示会 </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有让你见更高一级决策者的安排</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）客户同意试运行或者检测你的产品</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接受原来根本不接受的预算</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、暂时中断（失去联系）</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1</a:t>
            </a:r>
            <a:r>
              <a:rPr lang="zh-CN" altLang="en-US" sz="1800" b="0" kern="1200" baseline="0" dirty="0" smtClean="0">
                <a:solidFill>
                  <a:schemeClr val="tx1"/>
                </a:solidFill>
                <a:latin typeface="华文楷体" pitchFamily="2" charset="-122"/>
                <a:ea typeface="华文楷体" pitchFamily="2" charset="-122"/>
              </a:rPr>
              <a:t>）谢谢你的来访，以后从这里经过可以来看我们</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）绝好的提议，我们非常感兴趣，有时间再一起谈</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）如果我们想进一步了解情况，日后会与你联系的</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、没成交，即客户主动而明确表示拒绝接受</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7</a:t>
            </a:fld>
            <a:endParaRPr lang="en-US" dirty="0"/>
          </a:p>
        </p:txBody>
      </p:sp>
    </p:spTree>
    <p:extLst>
      <p:ext uri="{BB962C8B-B14F-4D97-AF65-F5344CB8AC3E}">
        <p14:creationId xmlns:p14="http://schemas.microsoft.com/office/powerpoint/2010/main" val="4232077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85000"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SPIN</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模式是通过提问题来了解、挖掘客户的需求，会提问题无疑是销售人员的本事，好销售</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提问技巧</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、首先向客户提问背景问题，即客户的现状为的是对客户加深了解和理解，这里的背景和现状包括客户工作上和生活上的</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、根据客户的背景</a:t>
            </a:r>
            <a:r>
              <a:rPr lang="zh-CN" altLang="en-US" sz="1800" b="0" kern="1200" baseline="0" dirty="0" smtClean="0">
                <a:solidFill>
                  <a:schemeClr val="tx1"/>
                </a:solidFill>
                <a:latin typeface="华文楷体" pitchFamily="2" charset="-122"/>
                <a:ea typeface="华文楷体" pitchFamily="2" charset="-122"/>
              </a:rPr>
              <a:t>和现状来提出难点问题，所谓难点即客户面临的困难，麻烦或客户的不满亦或客户的燃眉之急</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、通常情况下销售了解到或挖掘出客户的困难或难题后，第一反应就是帮助客户解决，但客户要解决面临的困难和麻烦只是客户的表面需求而不是明确需求</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5</a:t>
            </a:r>
            <a:r>
              <a:rPr lang="zh-CN" altLang="en-US" sz="1800" b="0" kern="1200" baseline="0" dirty="0" smtClean="0">
                <a:solidFill>
                  <a:schemeClr val="tx1"/>
                </a:solidFill>
                <a:latin typeface="华文楷体" pitchFamily="2" charset="-122"/>
                <a:ea typeface="华文楷体" pitchFamily="2" charset="-122"/>
              </a:rPr>
              <a:t>、卓越的销售会继续深入来提出暗示问题，所谓暗示问题是探究客户面临的难点，麻烦不解决后导致什么后果，造成什么影响，句型通常是“</a:t>
            </a:r>
            <a:r>
              <a:rPr lang="en-US" altLang="zh-CN" sz="1800" b="0" kern="1200" baseline="0" dirty="0" smtClean="0">
                <a:solidFill>
                  <a:schemeClr val="tx1"/>
                </a:solidFill>
                <a:latin typeface="华文楷体" pitchFamily="2" charset="-122"/>
                <a:ea typeface="华文楷体" pitchFamily="2" charset="-122"/>
              </a:rPr>
              <a:t>what/who else……</a:t>
            </a:r>
            <a:r>
              <a:rPr lang="zh-CN" altLang="en-US" sz="1800" b="0" kern="1200" baseline="0" dirty="0" smtClean="0">
                <a:solidFill>
                  <a:schemeClr val="tx1"/>
                </a:solidFill>
                <a:latin typeface="华文楷体" pitchFamily="2" charset="-122"/>
                <a:ea typeface="华文楷体" pitchFamily="2" charset="-122"/>
              </a:rPr>
              <a:t>”</a:t>
            </a:r>
            <a:r>
              <a:rPr lang="en-US" altLang="zh-CN" sz="1800" b="0" kern="1200" baseline="0" dirty="0" smtClean="0">
                <a:solidFill>
                  <a:schemeClr val="tx1"/>
                </a:solidFill>
                <a:latin typeface="华文楷体" pitchFamily="2" charset="-122"/>
                <a:ea typeface="华文楷体" pitchFamily="2" charset="-122"/>
              </a:rPr>
              <a:t>.</a:t>
            </a: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6</a:t>
            </a:r>
            <a:r>
              <a:rPr lang="zh-CN" altLang="en-US" sz="1800" b="0" kern="1200" baseline="0" dirty="0" smtClean="0">
                <a:solidFill>
                  <a:schemeClr val="tx1"/>
                </a:solidFill>
                <a:latin typeface="华文楷体" pitchFamily="2" charset="-122"/>
                <a:ea typeface="华文楷体" pitchFamily="2" charset="-122"/>
              </a:rPr>
              <a:t>、销售要继续追击、提问，提出</a:t>
            </a:r>
            <a:r>
              <a:rPr lang="en-US" altLang="zh-CN" sz="1800" b="0" kern="1200" baseline="0" dirty="0" smtClean="0">
                <a:solidFill>
                  <a:schemeClr val="tx1"/>
                </a:solidFill>
                <a:latin typeface="华文楷体" pitchFamily="2" charset="-122"/>
                <a:ea typeface="华文楷体" pitchFamily="2" charset="-122"/>
              </a:rPr>
              <a:t>SPIN</a:t>
            </a:r>
            <a:r>
              <a:rPr lang="zh-CN" altLang="en-US" sz="1800" b="0" kern="1200" baseline="0" dirty="0" smtClean="0">
                <a:solidFill>
                  <a:schemeClr val="tx1"/>
                </a:solidFill>
                <a:latin typeface="华文楷体" pitchFamily="2" charset="-122"/>
                <a:ea typeface="华文楷体" pitchFamily="2" charset="-122"/>
              </a:rPr>
              <a:t>模式中最后一类问题，需求</a:t>
            </a:r>
            <a:r>
              <a:rPr lang="en-US" altLang="zh-CN" sz="1800" b="0" kern="1200" baseline="0" dirty="0" smtClean="0">
                <a:solidFill>
                  <a:schemeClr val="tx1"/>
                </a:solidFill>
                <a:latin typeface="华文楷体" pitchFamily="2" charset="-122"/>
                <a:ea typeface="华文楷体" pitchFamily="2" charset="-122"/>
              </a:rPr>
              <a:t>-</a:t>
            </a:r>
            <a:r>
              <a:rPr lang="zh-CN" altLang="en-US" sz="1800" b="0" kern="1200" baseline="0" dirty="0" smtClean="0">
                <a:solidFill>
                  <a:schemeClr val="tx1"/>
                </a:solidFill>
                <a:latin typeface="华文楷体" pitchFamily="2" charset="-122"/>
                <a:ea typeface="华文楷体" pitchFamily="2" charset="-122"/>
              </a:rPr>
              <a:t>效益问题，向客户的明确需求到底是什么，如果什么样将会对客户有好处、有利益，句型通常是“</a:t>
            </a:r>
            <a:r>
              <a:rPr lang="en-US" altLang="zh-CN" sz="1800" b="0" kern="1200" baseline="0" dirty="0" smtClean="0">
                <a:solidFill>
                  <a:schemeClr val="tx1"/>
                </a:solidFill>
                <a:latin typeface="华文楷体" pitchFamily="2" charset="-122"/>
                <a:ea typeface="华文楷体" pitchFamily="2" charset="-122"/>
              </a:rPr>
              <a:t>what if ……</a:t>
            </a:r>
            <a:r>
              <a:rPr lang="zh-CN" altLang="en-US" sz="1800" b="0" kern="1200" baseline="0" dirty="0" smtClean="0">
                <a:solidFill>
                  <a:schemeClr val="tx1"/>
                </a:solidFill>
                <a:latin typeface="华文楷体" pitchFamily="2" charset="-122"/>
                <a:ea typeface="华文楷体" pitchFamily="2" charset="-122"/>
              </a:rPr>
              <a:t>”</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8</a:t>
            </a:fld>
            <a:endParaRPr lang="en-US" dirty="0"/>
          </a:p>
        </p:txBody>
      </p:sp>
    </p:spTree>
    <p:extLst>
      <p:ext uri="{BB962C8B-B14F-4D97-AF65-F5344CB8AC3E}">
        <p14:creationId xmlns:p14="http://schemas.microsoft.com/office/powerpoint/2010/main" val="31261365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Burning</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 Issue</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燃眉之急，类似于我们</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SPIN</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模式的第二项</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Problem</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（难点）  </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Burning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燃烧</a:t>
            </a:r>
            <a:r>
              <a:rPr lang="en-US" altLang="zh-CN" sz="1800" b="0" i="0" kern="1200" dirty="0" smtClean="0">
                <a:solidFill>
                  <a:schemeClr val="tx1"/>
                </a:solidFill>
                <a:latin typeface="Arial" pitchFamily="-65" charset="0"/>
                <a:ea typeface="ＭＳ Ｐゴシック" pitchFamily="-108" charset="-128"/>
                <a:cs typeface="ＭＳ Ｐゴシック" pitchFamily="-108" charset="-128"/>
              </a:rPr>
              <a:t>adj. </a:t>
            </a:r>
            <a:r>
              <a:rPr lang="zh-CN" altLang="en-US" sz="1800" b="0" i="0" kern="1200" dirty="0" smtClean="0">
                <a:solidFill>
                  <a:schemeClr val="tx1"/>
                </a:solidFill>
                <a:latin typeface="Arial" pitchFamily="-65" charset="0"/>
                <a:ea typeface="ＭＳ Ｐゴシック" pitchFamily="-108" charset="-128"/>
                <a:cs typeface="ＭＳ Ｐゴシック" pitchFamily="-108" charset="-128"/>
              </a:rPr>
              <a:t>燃烧的；强烈的；发热的 </a:t>
            </a:r>
            <a:r>
              <a:rPr lang="en-US" altLang="zh-CN" sz="1200" b="0" kern="1200" baseline="0" dirty="0" smtClean="0">
                <a:solidFill>
                  <a:schemeClr val="tx1"/>
                </a:solidFill>
                <a:latin typeface="华文楷体" pitchFamily="2" charset="-122"/>
                <a:ea typeface="华文楷体" pitchFamily="2" charset="-122"/>
                <a:cs typeface="ＭＳ Ｐゴシック" pitchFamily="-108" charset="-128"/>
              </a:rPr>
              <a:t>Issue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问题；流出；期号；发行物</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Burning</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 Issue</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燃眉之急可以因公亦可因私</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、判断是否是一个人的燃眉之急有三个标准，</a:t>
            </a:r>
            <a:r>
              <a:rPr lang="en-US" altLang="zh-CN" sz="1800" b="0" kern="1200" baseline="0" dirty="0" smtClean="0">
                <a:solidFill>
                  <a:schemeClr val="tx1"/>
                </a:solidFill>
                <a:latin typeface="华文楷体" pitchFamily="2" charset="-122"/>
                <a:ea typeface="华文楷体" pitchFamily="2" charset="-122"/>
              </a:rPr>
              <a:t>1</a:t>
            </a:r>
            <a:r>
              <a:rPr lang="zh-CN" altLang="en-US" sz="1800" b="0" kern="1200" baseline="0" dirty="0" smtClean="0">
                <a:solidFill>
                  <a:schemeClr val="tx1"/>
                </a:solidFill>
                <a:latin typeface="华文楷体" pitchFamily="2" charset="-122"/>
                <a:ea typeface="华文楷体" pitchFamily="2" charset="-122"/>
              </a:rPr>
              <a:t>）是否是个人的事（或私人的，是否影响本人）</a:t>
            </a: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）是否是紧急的事</a:t>
            </a: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）是否是做了痛不做更痛的事 </a:t>
            </a:r>
            <a:endParaRPr lang="en-US" altLang="zh-CN" sz="1800" b="0" kern="1200" baseline="0" dirty="0" smtClean="0">
              <a:solidFill>
                <a:schemeClr val="tx1"/>
              </a:solidFill>
              <a:latin typeface="华文楷体" pitchFamily="2" charset="-122"/>
              <a:ea typeface="华文楷体" pitchFamily="2" charset="-122"/>
            </a:endParaRPr>
          </a:p>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a:t>
            </a:r>
            <a:r>
              <a:rPr lang="en-US" altLang="zh-CN" sz="1800" b="0" kern="1200" baseline="0" dirty="0" smtClean="0">
                <a:solidFill>
                  <a:schemeClr val="tx1"/>
                </a:solidFill>
                <a:latin typeface="华文楷体" pitchFamily="2" charset="-122"/>
                <a:ea typeface="华文楷体" pitchFamily="2" charset="-122"/>
              </a:rPr>
              <a:t>No Pain No Change </a:t>
            </a:r>
            <a:r>
              <a:rPr lang="zh-CN" altLang="en-US" sz="1800" b="0" kern="1200" baseline="0" dirty="0" smtClean="0">
                <a:solidFill>
                  <a:schemeClr val="tx1"/>
                </a:solidFill>
                <a:latin typeface="华文楷体" pitchFamily="2" charset="-122"/>
                <a:ea typeface="华文楷体" pitchFamily="2" charset="-122"/>
              </a:rPr>
              <a:t>客户没有痛就不会改变，不改变我们的机会就很小   </a:t>
            </a:r>
            <a:r>
              <a:rPr lang="en-US" altLang="zh-CN" sz="1800" b="0" kern="1200" baseline="0" dirty="0" err="1" smtClean="0">
                <a:solidFill>
                  <a:schemeClr val="tx1"/>
                </a:solidFill>
                <a:latin typeface="华文楷体" pitchFamily="2" charset="-122"/>
                <a:ea typeface="华文楷体" pitchFamily="2" charset="-122"/>
              </a:rPr>
              <a:t>pain</a:t>
            </a:r>
            <a:r>
              <a:rPr lang="en-US" altLang="zh-CN" sz="1200" kern="1200" dirty="0" err="1" smtClean="0">
                <a:solidFill>
                  <a:schemeClr val="tx1"/>
                </a:solidFill>
                <a:latin typeface="Arial" pitchFamily="-65" charset="0"/>
                <a:ea typeface="ＭＳ Ｐゴシック" pitchFamily="-108" charset="-128"/>
                <a:cs typeface="ＭＳ Ｐゴシック" pitchFamily="-108" charset="-128"/>
              </a:rPr>
              <a:t>n</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疼痛；努力</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rPr>
              <a:t>5</a:t>
            </a:r>
            <a:r>
              <a:rPr lang="zh-CN" altLang="en-US" sz="1800" b="0" kern="1200" baseline="0" dirty="0" smtClean="0">
                <a:solidFill>
                  <a:schemeClr val="tx1"/>
                </a:solidFill>
                <a:latin typeface="华文楷体" pitchFamily="2" charset="-122"/>
                <a:ea typeface="华文楷体" pitchFamily="2" charset="-122"/>
              </a:rPr>
              <a:t>、因公的痛来自人、财和业务，而因私的痛则往往来自家庭</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None/>
            </a:pPr>
            <a:endParaRPr lang="en-US" altLang="zh-CN" sz="1800" b="0" kern="1200" baseline="0" dirty="0" smtClean="0">
              <a:solidFill>
                <a:schemeClr val="tx1"/>
              </a:solidFill>
              <a:latin typeface="华文楷体" pitchFamily="2" charset="-122"/>
              <a:ea typeface="华文楷体" pitchFamily="2" charset="-122"/>
            </a:endParaRPr>
          </a:p>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altLang="zh-CN" sz="1800" dirty="0" smtClean="0"/>
              <a:t>6</a:t>
            </a:r>
            <a:r>
              <a:rPr lang="zh-CN" altLang="en-US" sz="1800" dirty="0" smtClean="0"/>
              <a:t>、</a:t>
            </a:r>
            <a:r>
              <a:rPr lang="en-US" altLang="zh-CN" sz="1800" dirty="0" smtClean="0"/>
              <a:t>risk </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风险；危险；冒险  </a:t>
            </a:r>
            <a:r>
              <a:rPr lang="en-US" altLang="zh-CN" sz="1200" kern="1200" dirty="0" err="1" smtClean="0">
                <a:solidFill>
                  <a:schemeClr val="tx1"/>
                </a:solidFill>
                <a:latin typeface="Arial" pitchFamily="-65" charset="0"/>
                <a:ea typeface="ＭＳ Ｐゴシック" pitchFamily="-108" charset="-128"/>
                <a:cs typeface="ＭＳ Ｐゴシック" pitchFamily="-108" charset="-128"/>
              </a:rPr>
              <a:t>solution</a:t>
            </a:r>
            <a:r>
              <a:rPr lang="en-US" altLang="zh-CN" sz="1200" b="0" i="0" kern="1200" dirty="0" err="1" smtClean="0">
                <a:solidFill>
                  <a:schemeClr val="tx1"/>
                </a:solidFill>
                <a:latin typeface="Arial" pitchFamily="-65" charset="0"/>
                <a:ea typeface="ＭＳ Ｐゴシック" pitchFamily="-108" charset="-128"/>
                <a:cs typeface="ＭＳ Ｐゴシック" pitchFamily="-108" charset="-128"/>
              </a:rPr>
              <a:t>n</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解决方案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budget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 预算，预算费  </a:t>
            </a:r>
            <a:r>
              <a:rPr lang="en-US" altLang="zh-CN" sz="1200" b="0" i="0" kern="1200" dirty="0" err="1" smtClean="0">
                <a:solidFill>
                  <a:schemeClr val="tx1"/>
                </a:solidFill>
                <a:latin typeface="Arial" pitchFamily="-65" charset="0"/>
                <a:ea typeface="ＭＳ Ｐゴシック" pitchFamily="-108" charset="-128"/>
                <a:cs typeface="ＭＳ Ｐゴシック" pitchFamily="-108" charset="-128"/>
              </a:rPr>
              <a:t>needs</a:t>
            </a:r>
            <a:r>
              <a:rPr lang="en-US" altLang="zh-CN" sz="1200" kern="1200" dirty="0" err="1" smtClean="0">
                <a:solidFill>
                  <a:schemeClr val="tx1"/>
                </a:solidFill>
                <a:latin typeface="Arial" pitchFamily="-65" charset="0"/>
                <a:ea typeface="ＭＳ Ｐゴシック" pitchFamily="-108" charset="-128"/>
                <a:cs typeface="ＭＳ Ｐゴシック" pitchFamily="-108" charset="-128"/>
              </a:rPr>
              <a:t>n</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需要</a:t>
            </a:r>
          </a:p>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zh-CN" altLang="en-US" sz="1200" kern="1200" dirty="0" smtClean="0">
              <a:solidFill>
                <a:schemeClr val="tx1"/>
              </a:solidFill>
              <a:latin typeface="Arial" pitchFamily="-65" charset="0"/>
              <a:ea typeface="ＭＳ Ｐゴシック" pitchFamily="-108" charset="-128"/>
              <a:cs typeface="ＭＳ Ｐゴシック" pitchFamily="-108" charset="-128"/>
            </a:endParaRPr>
          </a:p>
          <a:p>
            <a:pPr algn="l" rtl="0" eaLnBrk="0" fontAlgn="base" hangingPunct="0">
              <a:spcBef>
                <a:spcPct val="30000"/>
              </a:spcBef>
              <a:spcAft>
                <a:spcPct val="0"/>
              </a:spcAft>
              <a:buFont typeface="Arial" pitchFamily="34" charset="0"/>
              <a:buNone/>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9</a:t>
            </a:fld>
            <a:endParaRPr lang="en-US" dirty="0"/>
          </a:p>
        </p:txBody>
      </p:sp>
    </p:spTree>
    <p:extLst>
      <p:ext uri="{BB962C8B-B14F-4D97-AF65-F5344CB8AC3E}">
        <p14:creationId xmlns:p14="http://schemas.microsoft.com/office/powerpoint/2010/main" val="52819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UCV</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针对</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Burning Issue</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最有效，</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Burning Issue</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好像是客户个人的急病、重病，而</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UCV</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则是针对</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B.I</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的解药、特效药</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、推导</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UCV</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三步法 </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Step1.</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列出</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CDS</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的核心竞争力（或竞争优势）</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Step2.Value to customer</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1-10</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）打分</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 Step3.Unique to competitor(1-10)</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打分</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zh-CN" sz="1800" dirty="0" smtClean="0"/>
              <a:t>UCV  </a:t>
            </a:r>
            <a:r>
              <a:rPr lang="en-US" altLang="zh-CN" sz="1800" b="1" dirty="0" smtClean="0"/>
              <a:t>unique</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 [</a:t>
            </a:r>
            <a:r>
              <a:rPr lang="en-US" altLang="zh-CN" sz="1200" b="0" i="0" kern="1200" dirty="0" err="1" smtClean="0">
                <a:solidFill>
                  <a:schemeClr val="tx1"/>
                </a:solidFill>
                <a:latin typeface="Arial" pitchFamily="-65" charset="0"/>
                <a:ea typeface="ＭＳ Ｐゴシック" pitchFamily="-108" charset="-128"/>
                <a:cs typeface="ＭＳ Ｐゴシック" pitchFamily="-108" charset="-128"/>
              </a:rPr>
              <a:t>jʊ‘nik</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adj.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独特的，稀罕的；</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数</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唯一的，独一无二的 </a:t>
            </a:r>
            <a:r>
              <a:rPr lang="en-US" altLang="zh-CN" sz="1200" b="1" i="0" kern="1200" dirty="0" smtClean="0">
                <a:solidFill>
                  <a:schemeClr val="tx1"/>
                </a:solidFill>
                <a:latin typeface="Arial" pitchFamily="-65" charset="0"/>
                <a:ea typeface="ＭＳ Ｐゴシック" pitchFamily="-108" charset="-128"/>
                <a:cs typeface="ＭＳ Ｐゴシック" pitchFamily="-108" charset="-128"/>
              </a:rPr>
              <a:t>customers  </a:t>
            </a:r>
            <a:r>
              <a:rPr lang="en-US" altLang="zh-CN" sz="1200" b="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客户；</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贸易</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 </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顾客（</a:t>
            </a:r>
            <a:r>
              <a:rPr lang="en-US" altLang="zh-CN" sz="1200" kern="1200" dirty="0" smtClean="0">
                <a:solidFill>
                  <a:schemeClr val="tx1"/>
                </a:solidFill>
                <a:latin typeface="Arial" pitchFamily="-65" charset="0"/>
                <a:ea typeface="ＭＳ Ｐゴシック" pitchFamily="-108" charset="-128"/>
                <a:cs typeface="ＭＳ Ｐゴシック" pitchFamily="-108" charset="-128"/>
              </a:rPr>
              <a:t>customer</a:t>
            </a:r>
            <a:r>
              <a:rPr lang="zh-CN" altLang="en-US" sz="1200" kern="1200" dirty="0" smtClean="0">
                <a:solidFill>
                  <a:schemeClr val="tx1"/>
                </a:solidFill>
                <a:latin typeface="Arial" pitchFamily="-65" charset="0"/>
                <a:ea typeface="ＭＳ Ｐゴシック" pitchFamily="-108" charset="-128"/>
                <a:cs typeface="ＭＳ Ｐゴシック" pitchFamily="-108" charset="-128"/>
              </a:rPr>
              <a:t>的复数）</a:t>
            </a:r>
            <a:r>
              <a:rPr lang="en-US" altLang="zh-CN" sz="1200" b="1" kern="1200" dirty="0" smtClean="0">
                <a:solidFill>
                  <a:schemeClr val="tx1"/>
                </a:solidFill>
                <a:latin typeface="Arial" pitchFamily="-65" charset="0"/>
                <a:ea typeface="ＭＳ Ｐゴシック" pitchFamily="-108" charset="-128"/>
                <a:cs typeface="ＭＳ Ｐゴシック" pitchFamily="-108" charset="-128"/>
              </a:rPr>
              <a:t>value  </a:t>
            </a:r>
            <a:r>
              <a:rPr lang="en-US" altLang="zh-CN" sz="1200" b="0" i="0" kern="1200" dirty="0" smtClean="0">
                <a:solidFill>
                  <a:schemeClr val="tx1"/>
                </a:solidFill>
                <a:latin typeface="Arial" pitchFamily="-65" charset="0"/>
                <a:ea typeface="ＭＳ Ｐゴシック" pitchFamily="-108" charset="-128"/>
                <a:cs typeface="ＭＳ Ｐゴシック" pitchFamily="-108" charset="-128"/>
              </a:rPr>
              <a:t>n. </a:t>
            </a:r>
            <a:r>
              <a:rPr lang="zh-CN" altLang="en-US" sz="1200" b="0" i="0" kern="1200" dirty="0" smtClean="0">
                <a:solidFill>
                  <a:schemeClr val="tx1"/>
                </a:solidFill>
                <a:latin typeface="Arial" pitchFamily="-65" charset="0"/>
                <a:ea typeface="ＭＳ Ｐゴシック" pitchFamily="-108" charset="-128"/>
                <a:cs typeface="ＭＳ Ｐゴシック" pitchFamily="-108" charset="-128"/>
              </a:rPr>
              <a:t>值；价值；价格</a:t>
            </a:r>
            <a:endParaRPr lang="zh-CN" altLang="en-US" sz="1200" b="1" kern="1200" dirty="0" smtClean="0">
              <a:solidFill>
                <a:schemeClr val="tx1"/>
              </a:solidFill>
              <a:latin typeface="Arial" pitchFamily="-65" charset="0"/>
              <a:ea typeface="ＭＳ Ｐゴシック" pitchFamily="-108" charset="-128"/>
              <a:cs typeface="ＭＳ Ｐゴシック" pitchFamily="-108" charset="-128"/>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10</a:t>
            </a:fld>
            <a:endParaRPr lang="en-US" dirty="0"/>
          </a:p>
        </p:txBody>
      </p:sp>
    </p:spTree>
    <p:extLst>
      <p:ext uri="{BB962C8B-B14F-4D97-AF65-F5344CB8AC3E}">
        <p14:creationId xmlns:p14="http://schemas.microsoft.com/office/powerpoint/2010/main" val="2971973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、组织的痛是从上往下流淌的</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、构成组织中上级领导痛的原因必定是下一级的痛点，依此类推直到组织最底层</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、一般情况销售拜访客户是从下至上，而分析组织的痛却是从上到下</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11</a:t>
            </a:fld>
            <a:endParaRPr lang="en-US" dirty="0"/>
          </a:p>
        </p:txBody>
      </p:sp>
    </p:spTree>
    <p:extLst>
      <p:ext uri="{BB962C8B-B14F-4D97-AF65-F5344CB8AC3E}">
        <p14:creationId xmlns:p14="http://schemas.microsoft.com/office/powerpoint/2010/main" val="2816483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、采购角色目的是判断客户的重要性</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、倾向性</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紧密度</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、批准人是有权批准和改变预算</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资金的人，即最高决策人，而拍板人是拍定产品和供应商的人（批准人即批准立项的人）</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、☆号和</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号是有区别的，通常体现在</a:t>
            </a: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个方面</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1</a:t>
            </a:r>
            <a:r>
              <a:rPr lang="zh-CN" altLang="en-US" sz="1800" b="0" kern="120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号体现支持、投票，☆号则有密谋的事实行为</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）☆号表现出主动性，帮销售积极出谋划策，并有帮助内部拉拢关系的行为</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）在有压力的情况下</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号就会退缩而☆号仍会力挺</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）销售的直系亲属可判定为☆号</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号和</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号都能约下一次</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12</a:t>
            </a:fld>
            <a:endParaRPr lang="en-US" dirty="0"/>
          </a:p>
        </p:txBody>
      </p:sp>
    </p:spTree>
    <p:extLst>
      <p:ext uri="{BB962C8B-B14F-4D97-AF65-F5344CB8AC3E}">
        <p14:creationId xmlns:p14="http://schemas.microsoft.com/office/powerpoint/2010/main" val="981683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解析：前提（必选项）私下随时约见并给予承诺有效的下一步</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8</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条中不能满足</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条即判定为</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号</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8</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条中能满足</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条及以上即判定为</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号</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8</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条中能满足</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条以上尤其包括“给予承诺”和“帮助搞人、帮做单”即判定为☆号</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13</a:t>
            </a:fld>
            <a:endParaRPr lang="en-US" dirty="0"/>
          </a:p>
        </p:txBody>
      </p:sp>
    </p:spTree>
    <p:extLst>
      <p:ext uri="{BB962C8B-B14F-4D97-AF65-F5344CB8AC3E}">
        <p14:creationId xmlns:p14="http://schemas.microsoft.com/office/powerpoint/2010/main" val="3226130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dirty="0" smtClean="0"/>
              <a:t>客户价值</a:t>
            </a:r>
            <a:r>
              <a:rPr lang="en-US" altLang="zh-CN" sz="1800" dirty="0" smtClean="0"/>
              <a:t>/</a:t>
            </a:r>
            <a:r>
              <a:rPr lang="zh-CN" altLang="en-US" sz="1800" dirty="0" smtClean="0"/>
              <a:t>类型与三种销售模式</a:t>
            </a:r>
            <a:endParaRPr lang="en-US" altLang="zh-CN" sz="1800" dirty="0" smtClean="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14</a:t>
            </a:fld>
            <a:endParaRPr lang="en-US" dirty="0"/>
          </a:p>
        </p:txBody>
      </p:sp>
    </p:spTree>
    <p:extLst>
      <p:ext uri="{BB962C8B-B14F-4D97-AF65-F5344CB8AC3E}">
        <p14:creationId xmlns:p14="http://schemas.microsoft.com/office/powerpoint/2010/main" val="3586725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92500"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、交易型销售指最能满足内在价值型客户需要的技能、策略以及销售过程，内在价值型客户唯一感兴趣就是产品价格和采购的便利性</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、顾问型销售指最能满足外在价值型客户的技能、策略和方法，这些客户要求销售能创造新价值并提供产品以外的附加利益，即客户</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购买销售的建议胜过产品</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、企业型销售是对战略价值型客户最有效的技能、策略和方法，这种销售总是从组织中的高层开始的，销售很大程度上依赖客户的战略</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方向</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CDS</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的销售主要应该采用顾问型销售模式</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、顾问型销售</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（给客户）出主意</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解决问题</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15</a:t>
            </a:fld>
            <a:endParaRPr lang="en-US" dirty="0"/>
          </a:p>
        </p:txBody>
      </p:sp>
    </p:spTree>
    <p:extLst>
      <p:ext uri="{BB962C8B-B14F-4D97-AF65-F5344CB8AC3E}">
        <p14:creationId xmlns:p14="http://schemas.microsoft.com/office/powerpoint/2010/main" val="2963336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775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、阶段</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：识别需求（关心需求和预算，不怎么关心方案和风险）</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客户顾虑的问题有：我需要改变吗？我需要什么？（期待解决方案）我面临问题的原因是什么？问题会有什么影响？花费如何？</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、阶段</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：评估备选方案（关心方案和需求，不怎么关心价格和风险）</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dirty="0" smtClean="0"/>
              <a:t>客户会用这些问题评估备选方案：真的有解决方案吗？我有哪些选择？哪种选择能最好地满足我的需要？我能买得起吗？</a:t>
            </a:r>
            <a:endParaRPr lang="en-US" altLang="zh-CN" sz="1800" dirty="0" smtClean="0"/>
          </a:p>
          <a:p>
            <a:pPr algn="l" rtl="0" eaLnBrk="0" fontAlgn="base" hangingPunct="0">
              <a:spcBef>
                <a:spcPct val="30000"/>
              </a:spcBef>
              <a:spcAft>
                <a:spcPct val="0"/>
              </a:spcAft>
            </a:pPr>
            <a:r>
              <a:rPr lang="en-US" altLang="zh-CN" sz="1800" dirty="0" smtClean="0"/>
              <a:t>3</a:t>
            </a:r>
            <a:r>
              <a:rPr lang="zh-CN" altLang="en-US" sz="1800" dirty="0" smtClean="0"/>
              <a:t>、阶段</a:t>
            </a:r>
            <a:r>
              <a:rPr lang="en-US" altLang="zh-CN" sz="1800" dirty="0" smtClean="0"/>
              <a:t>3</a:t>
            </a:r>
            <a:r>
              <a:rPr lang="zh-CN" altLang="en-US" sz="1800" dirty="0" smtClean="0"/>
              <a:t>：消除（控制）风险（最关心风险、其次是价格）</a:t>
            </a:r>
            <a:endParaRPr lang="en-US" altLang="zh-CN" sz="1800" dirty="0" smtClean="0"/>
          </a:p>
          <a:p>
            <a:pPr algn="l" rtl="0" eaLnBrk="0" fontAlgn="base" hangingPunct="0">
              <a:spcBef>
                <a:spcPct val="30000"/>
              </a:spcBef>
              <a:spcAft>
                <a:spcPct val="0"/>
              </a:spcAft>
            </a:pPr>
            <a:r>
              <a:rPr lang="zh-CN" altLang="en-US" sz="1800" dirty="0" smtClean="0"/>
              <a:t>客户提出“风险</a:t>
            </a:r>
            <a:r>
              <a:rPr lang="en-US" altLang="zh-CN" sz="1800" dirty="0" smtClean="0"/>
              <a:t>——</a:t>
            </a:r>
            <a:r>
              <a:rPr lang="zh-CN" altLang="en-US" sz="1800" dirty="0" smtClean="0"/>
              <a:t>回报”的问题：我该采取行动吗？如果什么都不做，情况会怎样？结果是什么？价格合适吗？</a:t>
            </a:r>
            <a:endParaRPr lang="en-US" altLang="zh-CN" sz="1800" dirty="0" smtClean="0"/>
          </a:p>
          <a:p>
            <a:pPr algn="l" rtl="0" eaLnBrk="0" fontAlgn="base" hangingPunct="0">
              <a:spcBef>
                <a:spcPct val="30000"/>
              </a:spcBef>
              <a:spcAft>
                <a:spcPct val="0"/>
              </a:spcAft>
            </a:pPr>
            <a:r>
              <a:rPr lang="en-US" altLang="zh-CN" sz="1800" dirty="0" smtClean="0"/>
              <a:t>4</a:t>
            </a:r>
            <a:r>
              <a:rPr lang="zh-CN" altLang="en-US" sz="1800" dirty="0" smtClean="0"/>
              <a:t>、项目采购前期和中期的分水岭是预算，一旦预算明确即进入采购中期</a:t>
            </a:r>
            <a:endParaRPr lang="en-US" altLang="zh-CN" sz="1800" dirty="0" smtClean="0"/>
          </a:p>
          <a:p>
            <a:pPr algn="l" rtl="0" eaLnBrk="0" fontAlgn="base" hangingPunct="0">
              <a:spcBef>
                <a:spcPct val="30000"/>
              </a:spcBef>
              <a:spcAft>
                <a:spcPct val="0"/>
              </a:spcAft>
            </a:pPr>
            <a:r>
              <a:rPr lang="zh-CN" altLang="en-US" sz="1800" dirty="0" smtClean="0"/>
              <a:t>项目采购中期和后期的分水岭是招投标时间</a:t>
            </a:r>
            <a:endParaRPr lang="en-US" altLang="zh-CN" sz="1800" dirty="0" smtClean="0"/>
          </a:p>
          <a:p>
            <a:pPr algn="l" rtl="0" eaLnBrk="0" fontAlgn="base" hangingPunct="0">
              <a:spcBef>
                <a:spcPct val="30000"/>
              </a:spcBef>
              <a:spcAft>
                <a:spcPct val="0"/>
              </a:spcAft>
            </a:pPr>
            <a:r>
              <a:rPr lang="en-US" altLang="zh-CN" sz="1800" dirty="0" smtClean="0"/>
              <a:t>5</a:t>
            </a:r>
            <a:r>
              <a:rPr lang="zh-CN" altLang="en-US" sz="1800" dirty="0" smtClean="0"/>
              <a:t>、后期</a:t>
            </a:r>
            <a:r>
              <a:rPr lang="zh-CN" altLang="en-US" sz="1800" baseline="0" dirty="0" smtClean="0"/>
              <a:t>介入客户的项目，因为客户最关心风险，也关心价格，所以我们首先应该打风险牌，其次再打价格战</a:t>
            </a:r>
            <a:endParaRPr lang="en-US" altLang="zh-CN" sz="1800" baseline="0" dirty="0" smtClean="0"/>
          </a:p>
          <a:p>
            <a:pPr algn="l" rtl="0" eaLnBrk="0" fontAlgn="base" hangingPunct="0">
              <a:spcBef>
                <a:spcPct val="30000"/>
              </a:spcBef>
              <a:spcAft>
                <a:spcPct val="0"/>
              </a:spcAft>
            </a:pPr>
            <a:r>
              <a:rPr lang="en-US" altLang="zh-CN" sz="1800" baseline="0" dirty="0" smtClean="0"/>
              <a:t>6</a:t>
            </a:r>
            <a:r>
              <a:rPr lang="zh-CN" altLang="en-US" sz="1800" baseline="0" dirty="0" smtClean="0"/>
              <a:t>、后期介入打风险牌是因为我们处于劣势，打风险牌的目的是让客户产生焦虑和犹豫而不敢立刻做决定，致使项目推迟而延期</a:t>
            </a:r>
            <a:endParaRPr lang="en-US" altLang="zh-CN" sz="1800" baseline="0" dirty="0" smtClean="0"/>
          </a:p>
          <a:p>
            <a:pPr algn="l" rtl="0" eaLnBrk="0" fontAlgn="base" hangingPunct="0">
              <a:spcBef>
                <a:spcPct val="30000"/>
              </a:spcBef>
              <a:spcAft>
                <a:spcPct val="0"/>
              </a:spcAft>
            </a:pPr>
            <a:r>
              <a:rPr lang="zh-CN" altLang="en-US" sz="1800" baseline="0" dirty="0" smtClean="0"/>
              <a:t>以更好地为我们争取时间和资源的建立客户关系</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16</a:t>
            </a:fld>
            <a:endParaRPr lang="en-US" dirty="0"/>
          </a:p>
        </p:txBody>
      </p:sp>
    </p:spTree>
    <p:extLst>
      <p:ext uri="{BB962C8B-B14F-4D97-AF65-F5344CB8AC3E}">
        <p14:creationId xmlns:p14="http://schemas.microsoft.com/office/powerpoint/2010/main" val="2099946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dirty="0" smtClean="0"/>
              <a:t>见电子版表格</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17</a:t>
            </a:fld>
            <a:endParaRPr lang="en-US" dirty="0"/>
          </a:p>
        </p:txBody>
      </p:sp>
    </p:spTree>
    <p:extLst>
      <p:ext uri="{BB962C8B-B14F-4D97-AF65-F5344CB8AC3E}">
        <p14:creationId xmlns:p14="http://schemas.microsoft.com/office/powerpoint/2010/main" val="2456652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销售能为客户带来什么利益呢？销售人员的见解</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这也附合顾问型销售模式所描述的：客户购买销售的建议（见解）胜过产品本身</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见解的一个鲜明特征是客户未知的（客户新知区）</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18</a:t>
            </a:fld>
            <a:endParaRPr lang="en-US" dirty="0"/>
          </a:p>
        </p:txBody>
      </p:sp>
    </p:spTree>
    <p:extLst>
      <p:ext uri="{BB962C8B-B14F-4D97-AF65-F5344CB8AC3E}">
        <p14:creationId xmlns:p14="http://schemas.microsoft.com/office/powerpoint/2010/main" val="3689900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850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、销售人员揭示其客户或其公司正在经历却被忽视的问题（被忽视的问题是那些亟待解决，但却不为客户所知的困难）</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、对于客户或其公司经历的问题，销售人员设计了出人意料的方案</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三个基本假定 </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）客户意识到问题迫切需要解决</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）客户对问题的解决方案有粗略的想法 </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）客户对期待的结果有清晰的概念</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、销售人员为客户或其公司发掘了一个隐藏的机会</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、销售人员更上一层楼，帮助客户开拓业务，也就是个体层面的“交叉销售”（</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Cross</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 selling</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、销售人员有目的有四种见解（洞见）</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6</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、如何发掘客户隐藏的机会呢？可以通过两种手段：</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）利用洞见</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和客户站在一起来发现客户的客户（你的客户能为</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他的客户解决哪些被后者忽视的问题？你的客户能给他的客户设计什么出乎后者意料的主意？）所忽视的问题，为客户</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创造商机 </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）利用洞见</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站在客户的角度为客户的客户提出了出人意料的主意，同样可以为客户创造商机</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19</a:t>
            </a:fld>
            <a:endParaRPr lang="en-US" dirty="0"/>
          </a:p>
        </p:txBody>
      </p:sp>
    </p:spTree>
    <p:extLst>
      <p:ext uri="{BB962C8B-B14F-4D97-AF65-F5344CB8AC3E}">
        <p14:creationId xmlns:p14="http://schemas.microsoft.com/office/powerpoint/2010/main" val="1601318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775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在复杂销售中，那些未被意识到的问题作为价值驱动因素发挥着至关重要的作用</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关键在于销售人员能否向客户展现一个更广阔的视野，一个更诱人的前景，或一个更具包容性的愿景（别钻牛角尖儿）联系五个经营指标</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客户如何能扩大现在客户群（新、老产品卖给老客户）和开拓新的客户（老产品卖给新客户）都可能是客户看不见的机会</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有见地的提问可以引导客户发现自我的新机会</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要发现看不见的机会就必须具备广播的行业知识</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商业敏锐度同样对“隐藏的机会”起着举足轻重的作用</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提高客户的某些能力（交叉销售）</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促使交叉销售的三个原因</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marL="342900" indent="-342900" algn="l" rtl="0" eaLnBrk="0" fontAlgn="base" hangingPunct="0">
              <a:spcBef>
                <a:spcPct val="30000"/>
              </a:spcBef>
              <a:spcAft>
                <a:spcPct val="0"/>
              </a:spcAft>
              <a:buFont typeface="+mj-lt"/>
              <a:buNone/>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）持续的整合：追求经济规模、希望建立市场地位</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marL="342900" indent="-342900" algn="l" rtl="0" eaLnBrk="0" fontAlgn="base" hangingPunct="0">
              <a:spcBef>
                <a:spcPct val="30000"/>
              </a:spcBef>
              <a:spcAft>
                <a:spcPct val="0"/>
              </a:spcAft>
              <a:buFont typeface="+mj-lt"/>
              <a:buNone/>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）基于对摩尔定律的推断</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marL="342900" indent="-342900" algn="l" rtl="0" eaLnBrk="0" fontAlgn="base" hangingPunct="0">
              <a:spcBef>
                <a:spcPct val="30000"/>
              </a:spcBef>
              <a:spcAft>
                <a:spcPct val="0"/>
              </a:spcAft>
              <a:buFont typeface="+mj-lt"/>
              <a:buNone/>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）扩大市场占有率</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marL="342900" indent="-342900"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导致交叉销售失败的二个原因：风险规避、有缺陷的业务逻辑</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20</a:t>
            </a:fld>
            <a:endParaRPr lang="en-US" dirty="0"/>
          </a:p>
        </p:txBody>
      </p:sp>
    </p:spTree>
    <p:extLst>
      <p:ext uri="{BB962C8B-B14F-4D97-AF65-F5344CB8AC3E}">
        <p14:creationId xmlns:p14="http://schemas.microsoft.com/office/powerpoint/2010/main" val="30954761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、提问技巧稍后单独分析和讲解</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、商业敏感度基于管理者关心的五大经营要素：收入、销售成本</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、毛利、运营费用和利润</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个洞见“出人意料的方案”的关键是：产出更好的结果，从而影响五项财务标准中的一项或多项</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、行业（客户）知识主要是两方面：</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）对客户所从事行业的上</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中</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下游的清晰定位</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）客户的业务是什么？即客户的客户和客户提供的产品</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服务</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21</a:t>
            </a:fld>
            <a:endParaRPr lang="en-US" dirty="0"/>
          </a:p>
        </p:txBody>
      </p:sp>
    </p:spTree>
    <p:extLst>
      <p:ext uri="{BB962C8B-B14F-4D97-AF65-F5344CB8AC3E}">
        <p14:creationId xmlns:p14="http://schemas.microsoft.com/office/powerpoint/2010/main" val="40244774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1"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、为何称为“两条人间真理”是因为人的本性即如此</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、对于顾问型销售来讲，追求的目标是客户自己说出你希望他说出的话</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、如何让客户向销售人员索要是顾问型销售要追求的另一个目标</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、通过提问“让客户如梦初醒”即是要达到客户自己说和自己得出结论的目标</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、所谓“客户主动邀请”即客户向销售人员索要</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6</a:t>
            </a:r>
            <a:r>
              <a:rPr lang="zh-CN" altLang="en-US" sz="1800" b="0" kern="1200" dirty="0" smtClean="0">
                <a:solidFill>
                  <a:schemeClr val="tx1"/>
                </a:solidFill>
                <a:latin typeface="华文楷体" pitchFamily="2" charset="-122"/>
                <a:ea typeface="华文楷体" pitchFamily="2" charset="-122"/>
              </a:rPr>
              <a:t>、所以，提问对于销售而言何其重要啊！卓越的销售人员</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提问好手</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rPr>
              <a:t>（或提问题的水平高低标志着销售的业务水平）</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22</a:t>
            </a:fld>
            <a:endParaRPr lang="en-US" dirty="0"/>
          </a:p>
        </p:txBody>
      </p:sp>
    </p:spTree>
    <p:extLst>
      <p:ext uri="{BB962C8B-B14F-4D97-AF65-F5344CB8AC3E}">
        <p14:creationId xmlns:p14="http://schemas.microsoft.com/office/powerpoint/2010/main" val="17783193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、目的</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层属于提问的高级目的，在</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中已经</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提及</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、如何让客户主动邀请或者索要呢？有两种办法：</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Char char="•"/>
            </a:pPr>
            <a:r>
              <a:rPr lang="zh-CN" altLang="en-US" sz="1800" b="0" kern="1200" baseline="0" dirty="0" smtClean="0">
                <a:solidFill>
                  <a:schemeClr val="tx1"/>
                </a:solidFill>
                <a:latin typeface="华文楷体" pitchFamily="2" charset="-122"/>
                <a:ea typeface="华文楷体" pitchFamily="2" charset="-122"/>
              </a:rPr>
              <a:t>故意遗漏：即与客户交流中故意遗漏一些信息，让客户向你索要</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Char char="•"/>
            </a:pPr>
            <a:r>
              <a:rPr lang="zh-CN" altLang="en-US" sz="1800" b="0" kern="1200" baseline="0" dirty="0" smtClean="0">
                <a:solidFill>
                  <a:schemeClr val="tx1"/>
                </a:solidFill>
                <a:latin typeface="华文楷体" pitchFamily="2" charset="-122"/>
                <a:ea typeface="华文楷体" pitchFamily="2" charset="-122"/>
              </a:rPr>
              <a:t>制造悬念：只描述客户的现状和问题亦或问题产生的严重后果，而不谈如何解决问题的方法和手段</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、目的</a:t>
            </a: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是当销售提出高质量的问题时，会让客户吃惊，佩服而另眼相看 注：高质量问题要基于客户的一套经营要素和客户行业知识</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rPr>
              <a:t>4</a:t>
            </a:r>
            <a:r>
              <a:rPr lang="zh-CN" altLang="en-US" sz="1800" b="0" kern="1200" baseline="0" dirty="0" smtClean="0">
                <a:solidFill>
                  <a:schemeClr val="tx1"/>
                </a:solidFill>
                <a:latin typeface="华文楷体" pitchFamily="2" charset="-122"/>
                <a:ea typeface="华文楷体" pitchFamily="2" charset="-122"/>
              </a:rPr>
              <a:t>、当之无愧的顾问型销售的方法就是：客户是否开始思考你的问题，然后提示他自己的问题</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23</a:t>
            </a:fld>
            <a:endParaRPr lang="en-US" dirty="0"/>
          </a:p>
        </p:txBody>
      </p:sp>
    </p:spTree>
    <p:extLst>
      <p:ext uri="{BB962C8B-B14F-4D97-AF65-F5344CB8AC3E}">
        <p14:creationId xmlns:p14="http://schemas.microsoft.com/office/powerpoint/2010/main" val="22478578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、把问题穷尽成四种类型容易建立我们</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CDS</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的问题库（北京、上海各建了部分）</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、销售人员都应该养成拜访客户前预先准备问题的习惯</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、多练习提“可能性问题”和“见解问题”，因这两类问题容易引发客户思考</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、感觉问题是询问客户的喜悦和痛苦，当然是很好的问题，但不容易问</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、事实问题不容易引发客户的思考，能否转成可能性</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见解问题</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24</a:t>
            </a:fld>
            <a:endParaRPr lang="en-US" dirty="0"/>
          </a:p>
        </p:txBody>
      </p:sp>
    </p:spTree>
    <p:extLst>
      <p:ext uri="{BB962C8B-B14F-4D97-AF65-F5344CB8AC3E}">
        <p14:creationId xmlns:p14="http://schemas.microsoft.com/office/powerpoint/2010/main" val="14094879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、预判客户会提出的质疑是卓越销售必备的素质和习惯，将质疑归纳成四种类型也是便于对客户质疑的预判</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、质疑归类同时也便于建立客户的质疑库（</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CDS</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上海公司建立了部分质疑库）并建立</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针对常见质疑的对策库</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、价格质疑可能是销售人员碰到最多的质疑</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、竞争质疑是拿竞争对手（尤其是名气大的）来压制销售人员</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、效果（功能）质疑是用你提供的产品和服务效果不理想来质疑，这常伴随着竞争质疑</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6</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、时间</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时机质疑是客户表示目前的时间不合适，属于一种推脱、敷衍</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25</a:t>
            </a:fld>
            <a:endParaRPr lang="en-US" dirty="0"/>
          </a:p>
        </p:txBody>
      </p:sp>
    </p:spTree>
    <p:extLst>
      <p:ext uri="{BB962C8B-B14F-4D97-AF65-F5344CB8AC3E}">
        <p14:creationId xmlns:p14="http://schemas.microsoft.com/office/powerpoint/2010/main" val="35772246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400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、当客户质疑你时不要马上回答，更不要辩解，故称为“暂停”（即闭嘴之意）因立即辩解甚至反驳用户一定会激起客户的反感</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、重复客户的质疑有四个作用</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Clarify</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澄清、搞清楚客户到底在质疑什么</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Respect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尊重、重复对方的话表示尊重</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Thinking</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思考、放慢速度留给自己思考的时间</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Revise</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修改、可以略微改变客户的意思并减轻质疑的份量，尤其是些刺耳的语句坚决清除掉</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、先接受再反对，客户的质疑可以反驳和解释，首先要赞同</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、习惯岔开话题不和客户做过多纠缠。附：</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CDS</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问题库及质疑库</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、第二条路径向上走，即成为第四种销售类型</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农夫（客户型道路）</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农夫即所谓守业型或看摊儿型的，主要目的</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使命不是开拓新客户而是在老客户上重复产生订单即与客户的重复业务</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农夫是发现和管理重复性销售机会的尖兵，不善于同猎手对阵</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农夫的行为特点和猎手截然不同，没有生意和项目的时候，农夫也会去看望、拜访客户或建立更多工作之外的交往（如基于家庭和爱好的）</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6</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、第三条路径向斜上方走，对角线、即成为第五种销售类型</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业务拓展者（业务拓展型道路）创造需求的推销，能将客户隐藏的业务问题</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转化为购买解决方案的冲动</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业务拓展型的销售有三个特点：</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比较均衡性，既能打单又能长期维护客户</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创造性，先制造客户的需求再满足客户的需求</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Char char="•"/>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稀有性，在各种组织里，创造者都是很罕见的人才（我们首都在线新成立的要客部最急需的就是这类创造者）</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7</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、第六种销售称为合作者或伙伴，基本属于组织行为而非销售的个人行为，采用的销售模式正像我们在销售模式里提到的</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企业型销售模式、伙伴型销售是客户心目中的自己人（首选供应商）不仅注意客户的需求，还注意客户的客户的需求</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buFont typeface="Arial" pitchFamily="34" charset="0"/>
              <a:buNone/>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8</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、行业网络顾问因他们知道的事和认识的人而在行业内出名</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26</a:t>
            </a:fld>
            <a:endParaRPr lang="en-US" dirty="0"/>
          </a:p>
        </p:txBody>
      </p:sp>
    </p:spTree>
    <p:extLst>
      <p:ext uri="{BB962C8B-B14F-4D97-AF65-F5344CB8AC3E}">
        <p14:creationId xmlns:p14="http://schemas.microsoft.com/office/powerpoint/2010/main" val="254243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700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、销售的类型按横纵两轴划分</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横轴的左端是对产品熟悉而右端则是善于竞争，纵轴的下端是善于建立个人关系而上端则是洞悉整个组织的业务和结构</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（当然，这种横纵轴的方式比较少见）</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、销售的第一种</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类型是讲述者，俗称：霰弹枪手，即见人讲产品（产品介绍）绝大多数公司培养销售至今还是从讲述者起步</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等待客户自己完成将性能与利益结合起来的工作（通常我们说：瞄准、射击，而霰弹枪手是射击后再瞄准，打着谁算谁）</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、第二种推销者或称顾问型销售（注：很多销售十年、二十年仍然停留在霰弹枪手而不以客户为中心）他们首先要了解客户</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的需要再推荐自己提供的产品或方案，销售到达销售者就有三条发展路径</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、第一条路径向右走，即成为第三种销售的类型</a:t>
            </a:r>
            <a:r>
              <a:rPr lang="en-US" altLang="zh-CN" sz="1800" b="0" kern="1200" baseline="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猎手（捕猎型道路）</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猎手即所谓开拓型的销售，极具进攻性，乐于竞争并善于竞争，猎手掌握击败竞争对手的策略，不喜欢重复性的生意，交易管理而非客户管理</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我们的前场应招募有猎手素质或潜质的销售，猎手型销售存在的问题是只会打单而不善于维护老客户</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（我们首都在线将销售队伍分成前场和后场是有道理、有理论支撑的，前场招募猎手类型而后场应该注重延揽农夫类型的销售）</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27</a:t>
            </a:fld>
            <a:endParaRPr lang="en-US" dirty="0"/>
          </a:p>
        </p:txBody>
      </p:sp>
    </p:spTree>
    <p:extLst>
      <p:ext uri="{BB962C8B-B14F-4D97-AF65-F5344CB8AC3E}">
        <p14:creationId xmlns:p14="http://schemas.microsoft.com/office/powerpoint/2010/main" val="31916395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、与客户的交流和沟通分成四部分：初步接触、调查研究、证明实力和承诺接受，通常可以在一次销售会谈一气呵成，也可以分成几次完成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、初步接触客户最常用的技巧即开场白</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3</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、调查研究阶段中最重要的方法是采用</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SPIN</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模式，目的是挖掘出客户的明确需求，即</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SPIN Selling</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是手段，明确需求是目的</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4</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、采用</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FAB</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方法来达成满足客户的明确需求，即证明销售及其组织的实力</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FAB</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中的</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B</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即客户所获的利益，即如何满足客户的明确需求）</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5</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、承诺接受阶段中的一个重要技巧</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是收场白</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28</a:t>
            </a:fld>
            <a:endParaRPr lang="en-US" dirty="0"/>
          </a:p>
        </p:txBody>
      </p:sp>
    </p:spTree>
    <p:extLst>
      <p:ext uri="{BB962C8B-B14F-4D97-AF65-F5344CB8AC3E}">
        <p14:creationId xmlns:p14="http://schemas.microsoft.com/office/powerpoint/2010/main" val="3036592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、开场</a:t>
            </a:r>
            <a:r>
              <a:rPr lang="zh-CN" altLang="en-US" sz="1800" b="0" kern="1200" baseline="0" dirty="0" smtClean="0">
                <a:solidFill>
                  <a:schemeClr val="tx1"/>
                </a:solidFill>
                <a:latin typeface="华文楷体" pitchFamily="2" charset="-122"/>
                <a:ea typeface="华文楷体" pitchFamily="2" charset="-122"/>
                <a:cs typeface="ＭＳ Ｐゴシック" pitchFamily="-108" charset="-128"/>
              </a:rPr>
              <a:t>白的目的是得以进入下一阶段，调查阶段（提问）</a:t>
            </a:r>
            <a:endParaRPr lang="en-US" altLang="zh-CN" sz="1800" b="0" kern="1200" baseline="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、不要过早谈论产品和方案</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、把注意力集中在问题上</a:t>
            </a:r>
            <a:endParaRPr lang="zh-CN" altLang="en-US" sz="1800" dirty="0"/>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29</a:t>
            </a:fld>
            <a:endParaRPr lang="en-US" dirty="0"/>
          </a:p>
        </p:txBody>
      </p:sp>
    </p:spTree>
    <p:extLst>
      <p:ext uri="{BB962C8B-B14F-4D97-AF65-F5344CB8AC3E}">
        <p14:creationId xmlns:p14="http://schemas.microsoft.com/office/powerpoint/2010/main" val="706025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、和客户交往（无论是正式拜访、方案</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技术交流还是娱乐休闲）别忘了利用将要结束的</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2</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分钟做个总结</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、我们的训练手册，</a:t>
            </a:r>
            <a:r>
              <a:rPr lang="en-US" altLang="zh-CN" sz="1800" b="0" kern="1200" dirty="0" smtClean="0">
                <a:solidFill>
                  <a:schemeClr val="tx1"/>
                </a:solidFill>
                <a:latin typeface="华文楷体" pitchFamily="2" charset="-122"/>
                <a:ea typeface="华文楷体" pitchFamily="2" charset="-122"/>
              </a:rPr>
              <a:t>Next</a:t>
            </a:r>
            <a:r>
              <a:rPr lang="en-US" altLang="zh-CN" sz="1800" b="0" kern="1200" baseline="0" dirty="0" smtClean="0">
                <a:solidFill>
                  <a:schemeClr val="tx1"/>
                </a:solidFill>
                <a:latin typeface="华文楷体" pitchFamily="2" charset="-122"/>
                <a:ea typeface="华文楷体" pitchFamily="2" charset="-122"/>
              </a:rPr>
              <a:t> Step</a:t>
            </a:r>
            <a:r>
              <a:rPr lang="zh-CN" altLang="en-US" sz="1800" b="0" kern="1200" baseline="0" dirty="0" smtClean="0">
                <a:solidFill>
                  <a:schemeClr val="tx1"/>
                </a:solidFill>
                <a:latin typeface="华文楷体" pitchFamily="2" charset="-122"/>
                <a:ea typeface="华文楷体" pitchFamily="2" charset="-122"/>
              </a:rPr>
              <a:t>里提到的，是否和客户约好了明确、具体的下一次见面是标志大生意（复杂销售）成功与否的试金石</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、与峰终效应相关还有两个概念：</a:t>
            </a:r>
            <a:r>
              <a:rPr lang="en-US" altLang="zh-CN" sz="1800" b="0" kern="1200" baseline="0" dirty="0" smtClean="0">
                <a:solidFill>
                  <a:schemeClr val="tx1"/>
                </a:solidFill>
                <a:latin typeface="华文楷体" pitchFamily="2" charset="-122"/>
                <a:ea typeface="华文楷体" pitchFamily="2" charset="-122"/>
              </a:rPr>
              <a:t>1</a:t>
            </a:r>
            <a:r>
              <a:rPr lang="zh-CN" altLang="en-US" sz="1800" b="0" kern="1200" baseline="0" dirty="0" smtClean="0">
                <a:solidFill>
                  <a:schemeClr val="tx1"/>
                </a:solidFill>
                <a:latin typeface="华文楷体" pitchFamily="2" charset="-122"/>
                <a:ea typeface="华文楷体" pitchFamily="2" charset="-122"/>
              </a:rPr>
              <a:t>）客户感受曲线：客户和销售人员交往过程中的感受是在不断变化的，可能是极好（☆）好（＋）</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一般（</a:t>
            </a:r>
            <a:r>
              <a:rPr lang="en-US" altLang="zh-CN" sz="1800" b="0" kern="1200" baseline="0" dirty="0" smtClean="0">
                <a:solidFill>
                  <a:schemeClr val="tx1"/>
                </a:solidFill>
                <a:latin typeface="华文楷体" pitchFamily="2" charset="-122"/>
                <a:ea typeface="华文楷体" pitchFamily="2" charset="-122"/>
              </a:rPr>
              <a:t>=</a:t>
            </a:r>
            <a:r>
              <a:rPr lang="zh-CN" altLang="en-US" sz="1800" b="0" kern="1200" baseline="0" dirty="0" smtClean="0">
                <a:solidFill>
                  <a:schemeClr val="tx1"/>
                </a:solidFill>
                <a:latin typeface="华文楷体" pitchFamily="2" charset="-122"/>
                <a:ea typeface="华文楷体" pitchFamily="2" charset="-122"/>
              </a:rPr>
              <a:t>）不好（</a:t>
            </a:r>
            <a:r>
              <a:rPr lang="en-US" altLang="zh-CN" sz="1800" b="0" kern="1200" baseline="0" dirty="0" smtClean="0">
                <a:solidFill>
                  <a:schemeClr val="tx1"/>
                </a:solidFill>
                <a:latin typeface="华文楷体" pitchFamily="2" charset="-122"/>
                <a:ea typeface="华文楷体" pitchFamily="2" charset="-122"/>
              </a:rPr>
              <a:t>-</a:t>
            </a:r>
            <a:r>
              <a:rPr lang="zh-CN" altLang="en-US" sz="1800" b="0" kern="1200" baseline="0" dirty="0" smtClean="0">
                <a:solidFill>
                  <a:schemeClr val="tx1"/>
                </a:solidFill>
                <a:latin typeface="华文楷体" pitchFamily="2" charset="-122"/>
                <a:ea typeface="华文楷体" pitchFamily="2" charset="-122"/>
              </a:rPr>
              <a:t>）和很不好（</a:t>
            </a:r>
            <a:r>
              <a:rPr lang="en-US" altLang="zh-CN" sz="1800" b="0" kern="1200" baseline="0" dirty="0" smtClean="0">
                <a:solidFill>
                  <a:schemeClr val="tx1"/>
                </a:solidFill>
                <a:latin typeface="华文楷体" pitchFamily="2" charset="-122"/>
                <a:ea typeface="华文楷体" pitchFamily="2" charset="-122"/>
              </a:rPr>
              <a:t>×</a:t>
            </a:r>
            <a:r>
              <a:rPr lang="zh-CN" altLang="en-US" sz="1800" b="0" kern="1200" baseline="0" dirty="0" smtClean="0">
                <a:solidFill>
                  <a:schemeClr val="tx1"/>
                </a:solidFill>
                <a:latin typeface="华文楷体" pitchFamily="2" charset="-122"/>
                <a:ea typeface="华文楷体" pitchFamily="2" charset="-122"/>
              </a:rPr>
              <a:t>）五种情况，这是事实 </a:t>
            </a:r>
            <a:r>
              <a:rPr lang="en-US" altLang="zh-CN" sz="1800" b="0" kern="1200" baseline="0" dirty="0" smtClean="0">
                <a:solidFill>
                  <a:schemeClr val="tx1"/>
                </a:solidFill>
                <a:latin typeface="华文楷体" pitchFamily="2" charset="-122"/>
                <a:ea typeface="华文楷体" pitchFamily="2" charset="-122"/>
              </a:rPr>
              <a:t>2</a:t>
            </a:r>
            <a:r>
              <a:rPr lang="zh-CN" altLang="en-US" sz="1800" b="0" kern="1200" baseline="0" dirty="0" smtClean="0">
                <a:solidFill>
                  <a:schemeClr val="tx1"/>
                </a:solidFill>
                <a:latin typeface="华文楷体" pitchFamily="2" charset="-122"/>
                <a:ea typeface="华文楷体" pitchFamily="2" charset="-122"/>
              </a:rPr>
              <a:t>）喜痛距离，销售给客户造成的喜痛距离越大客户的满意度会更高，客户的</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忠诚度也会更高，听起来像悖论，但这也是事实</a:t>
            </a:r>
            <a:endParaRPr lang="en-US" altLang="zh-CN" sz="1800" b="0" kern="1200" dirty="0" smtClean="0">
              <a:solidFill>
                <a:schemeClr val="tx1"/>
              </a:solidFill>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30</a:t>
            </a:fld>
            <a:endParaRPr lang="en-US" dirty="0"/>
          </a:p>
        </p:txBody>
      </p:sp>
    </p:spTree>
    <p:extLst>
      <p:ext uri="{BB962C8B-B14F-4D97-AF65-F5344CB8AC3E}">
        <p14:creationId xmlns:p14="http://schemas.microsoft.com/office/powerpoint/2010/main" val="14722507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85000" lnSpcReduction="2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、判断与客户关系如何的第一个维度是</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：能否随时约见客户</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比如：上午</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10</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点约客户吃午饭或者晚上</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10</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点约客户出来喝酒、喝茶</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cs typeface="ＭＳ Ｐゴシック" pitchFamily="-108" charset="-128"/>
              </a:rPr>
              <a:t>即：能否随时约见客户是判断客户关系好坏的标志之一</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rPr>
              <a:t>I</a:t>
            </a:r>
            <a:r>
              <a:rPr lang="en-US" altLang="zh-CN" sz="1800" b="0" kern="1200" baseline="0" dirty="0" smtClean="0">
                <a:solidFill>
                  <a:schemeClr val="tx1"/>
                </a:solidFill>
                <a:latin typeface="华文楷体" pitchFamily="2" charset="-122"/>
                <a:ea typeface="华文楷体" pitchFamily="2" charset="-122"/>
              </a:rPr>
              <a:t> </a:t>
            </a:r>
            <a:r>
              <a:rPr lang="zh-CN" altLang="en-US" sz="1800" b="0" kern="1200" baseline="0" dirty="0" smtClean="0">
                <a:solidFill>
                  <a:schemeClr val="tx1"/>
                </a:solidFill>
                <a:latin typeface="华文楷体" pitchFamily="2" charset="-122"/>
                <a:ea typeface="华文楷体" pitchFamily="2" charset="-122"/>
              </a:rPr>
              <a:t>有影响力，能否影响客户是判断客户关系好坏的第二个维度</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大致分三层</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下层：主要是一些娱乐和爱好，品红酒、品茶和运动和影视作品 </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中层：主要涉及工作方法和阅读的习惯 </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上层：主要是意识形态即精神层面的，如信仰和价值观、道德观的范畴</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baseline="0" dirty="0" smtClean="0">
                <a:solidFill>
                  <a:schemeClr val="tx1"/>
                </a:solidFill>
                <a:latin typeface="华文楷体" pitchFamily="2" charset="-122"/>
                <a:ea typeface="华文楷体" pitchFamily="2" charset="-122"/>
              </a:rPr>
              <a:t>3</a:t>
            </a:r>
            <a:r>
              <a:rPr lang="zh-CN" altLang="en-US" sz="1800" b="0" kern="1200" baseline="0" dirty="0" smtClean="0">
                <a:solidFill>
                  <a:schemeClr val="tx1"/>
                </a:solidFill>
                <a:latin typeface="华文楷体" pitchFamily="2" charset="-122"/>
                <a:ea typeface="华文楷体" pitchFamily="2" charset="-122"/>
              </a:rPr>
              <a:t>、</a:t>
            </a:r>
            <a:r>
              <a:rPr lang="en-US" altLang="zh-CN" sz="1800" b="0" kern="1200" baseline="0" dirty="0" smtClean="0">
                <a:solidFill>
                  <a:schemeClr val="tx1"/>
                </a:solidFill>
                <a:latin typeface="华文楷体" pitchFamily="2" charset="-122"/>
                <a:ea typeface="华文楷体" pitchFamily="2" charset="-122"/>
              </a:rPr>
              <a:t>R </a:t>
            </a:r>
            <a:r>
              <a:rPr lang="zh-CN" altLang="en-US" sz="1800" b="0" kern="1200" baseline="0" dirty="0" smtClean="0">
                <a:solidFill>
                  <a:schemeClr val="tx1"/>
                </a:solidFill>
                <a:latin typeface="华文楷体" pitchFamily="2" charset="-122"/>
                <a:ea typeface="华文楷体" pitchFamily="2" charset="-122"/>
              </a:rPr>
              <a:t>指结果，我们谈论的是客户关系、理想或健康的客户必须有业务的结果，这也是客户关系的第三个维度</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baseline="0" dirty="0" smtClean="0">
                <a:solidFill>
                  <a:schemeClr val="tx1"/>
                </a:solidFill>
                <a:latin typeface="华文楷体" pitchFamily="2" charset="-122"/>
                <a:ea typeface="华文楷体" pitchFamily="2" charset="-122"/>
              </a:rPr>
              <a:t>所谓业务结果指与客户合作的项目数量、销售收入、客户转介绍其他同类或非同类客户的数量</a:t>
            </a:r>
            <a:endParaRPr lang="en-US" altLang="zh-CN" sz="1800" b="0" kern="1200" baseline="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endParaRPr lang="en-US" altLang="zh-CN" sz="1800" b="0" kern="1200" dirty="0" smtClean="0">
              <a:solidFill>
                <a:schemeClr val="tx1"/>
              </a:solidFill>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31</a:t>
            </a:fld>
            <a:endParaRPr lang="en-US" dirty="0"/>
          </a:p>
        </p:txBody>
      </p:sp>
    </p:spTree>
    <p:extLst>
      <p:ext uri="{BB962C8B-B14F-4D97-AF65-F5344CB8AC3E}">
        <p14:creationId xmlns:p14="http://schemas.microsoft.com/office/powerpoint/2010/main" val="783516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、即从客户的家庭</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工作</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爱好</a:t>
            </a:r>
            <a:r>
              <a:rPr lang="en-US" altLang="zh-CN" sz="1800" b="0" kern="1200" dirty="0" smtClean="0">
                <a:solidFill>
                  <a:schemeClr val="tx1"/>
                </a:solidFill>
                <a:latin typeface="华文楷体" pitchFamily="2" charset="-122"/>
                <a:ea typeface="华文楷体" pitchFamily="2" charset="-122"/>
                <a:cs typeface="ＭＳ Ｐゴシック" pitchFamily="-108" charset="-128"/>
              </a:rPr>
              <a:t>-</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动机四个维度去给客户的关键人建户口以</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rPr>
              <a:t>更准确和深入地了解客户本人</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rPr>
              <a:t>FORM</a:t>
            </a:r>
            <a:r>
              <a:rPr lang="zh-CN" altLang="en-US" sz="1800" b="0" kern="1200" dirty="0" smtClean="0">
                <a:solidFill>
                  <a:schemeClr val="tx1"/>
                </a:solidFill>
                <a:latin typeface="华文楷体" pitchFamily="2" charset="-122"/>
                <a:ea typeface="华文楷体" pitchFamily="2" charset="-122"/>
              </a:rPr>
              <a:t>表的作用是为了和客户更融洽的沟通、交流（聊天）</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、进一步可以捕捉到客户本人的</a:t>
            </a:r>
            <a:r>
              <a:rPr lang="en-US" altLang="zh-CN" sz="1800" b="0" kern="1200" dirty="0" smtClean="0">
                <a:solidFill>
                  <a:schemeClr val="tx1"/>
                </a:solidFill>
                <a:latin typeface="华文楷体" pitchFamily="2" charset="-122"/>
                <a:ea typeface="华文楷体" pitchFamily="2" charset="-122"/>
              </a:rPr>
              <a:t>Wins(</a:t>
            </a:r>
            <a:r>
              <a:rPr lang="zh-CN" altLang="en-US" sz="1800" b="0" kern="1200" dirty="0" smtClean="0">
                <a:solidFill>
                  <a:schemeClr val="tx1"/>
                </a:solidFill>
                <a:latin typeface="华文楷体" pitchFamily="2" charset="-122"/>
                <a:ea typeface="华文楷体" pitchFamily="2" charset="-122"/>
              </a:rPr>
              <a:t>荣耀），销售人员可以夸奖客户荣耀</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rPr>
              <a:t>和自豪的地方以获得客户好感</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、再进一步锁定客户的关注点即客户的明确需求</a:t>
            </a:r>
            <a:endParaRPr lang="en-US" altLang="zh-CN" sz="1800" b="0" kern="1200" dirty="0" smtClean="0">
              <a:solidFill>
                <a:schemeClr val="tx1"/>
              </a:solidFill>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32</a:t>
            </a:fld>
            <a:endParaRPr lang="en-US" dirty="0"/>
          </a:p>
        </p:txBody>
      </p:sp>
    </p:spTree>
    <p:extLst>
      <p:ext uri="{BB962C8B-B14F-4D97-AF65-F5344CB8AC3E}">
        <p14:creationId xmlns:p14="http://schemas.microsoft.com/office/powerpoint/2010/main" val="10364030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85000" lnSpcReduction="10000"/>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、“不知道我名字的人”这一层恐怕有几十亿人</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、“知道我名字的人”如何计算呢？</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rPr>
              <a:t>参考计算法：手机</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微信通讯录</a:t>
            </a:r>
            <a:r>
              <a:rPr lang="en-US" altLang="zh-CN" sz="1800" b="0" kern="1200" dirty="0" smtClean="0">
                <a:solidFill>
                  <a:schemeClr val="tx1"/>
                </a:solidFill>
                <a:latin typeface="华文楷体" pitchFamily="2" charset="-122"/>
                <a:ea typeface="华文楷体" pitchFamily="2" charset="-122"/>
              </a:rPr>
              <a:t>*3-5</a:t>
            </a:r>
            <a:r>
              <a:rPr lang="zh-CN" altLang="en-US" sz="1800" b="0" kern="1200" dirty="0" smtClean="0">
                <a:solidFill>
                  <a:schemeClr val="tx1"/>
                </a:solidFill>
                <a:latin typeface="华文楷体" pitchFamily="2" charset="-122"/>
                <a:ea typeface="华文楷体" pitchFamily="2" charset="-122"/>
              </a:rPr>
              <a:t>倍</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、“对我有好感的人”是“知道我名字的人”</a:t>
            </a:r>
            <a:r>
              <a:rPr lang="en-US" altLang="zh-CN" sz="1800" b="0" kern="1200" dirty="0" smtClean="0">
                <a:solidFill>
                  <a:schemeClr val="tx1"/>
                </a:solidFill>
                <a:latin typeface="华文楷体" pitchFamily="2" charset="-122"/>
                <a:ea typeface="华文楷体" pitchFamily="2" charset="-122"/>
              </a:rPr>
              <a:t>1/10-4/10</a:t>
            </a: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、争取把客户关系人的层次提到</a:t>
            </a:r>
            <a:r>
              <a:rPr lang="en-US" altLang="zh-CN" sz="1800" b="0" kern="1200" dirty="0" smtClean="0">
                <a:solidFill>
                  <a:schemeClr val="tx1"/>
                </a:solidFill>
                <a:latin typeface="华文楷体" pitchFamily="2" charset="-122"/>
                <a:ea typeface="华文楷体" pitchFamily="2" charset="-122"/>
              </a:rPr>
              <a:t>4</a:t>
            </a:r>
            <a:r>
              <a:rPr lang="zh-CN" altLang="en-US" sz="1800" b="0" kern="1200" dirty="0" smtClean="0">
                <a:solidFill>
                  <a:schemeClr val="tx1"/>
                </a:solidFill>
                <a:latin typeface="华文楷体" pitchFamily="2" charset="-122"/>
                <a:ea typeface="华文楷体" pitchFamily="2" charset="-122"/>
              </a:rPr>
              <a:t>层以上，最理想是</a:t>
            </a: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a:t>
            </a:r>
            <a:r>
              <a:rPr lang="en-US" altLang="zh-CN" sz="1800" b="0" kern="1200" dirty="0" smtClean="0">
                <a:solidFill>
                  <a:schemeClr val="tx1"/>
                </a:solidFill>
                <a:latin typeface="华文楷体" pitchFamily="2" charset="-122"/>
                <a:ea typeface="华文楷体" pitchFamily="2" charset="-122"/>
              </a:rPr>
              <a:t>6</a:t>
            </a:r>
            <a:r>
              <a:rPr lang="zh-CN" altLang="en-US" sz="1800" b="0" kern="1200" dirty="0" smtClean="0">
                <a:solidFill>
                  <a:schemeClr val="tx1"/>
                </a:solidFill>
                <a:latin typeface="华文楷体" pitchFamily="2" charset="-122"/>
                <a:ea typeface="华文楷体" pitchFamily="2" charset="-122"/>
              </a:rPr>
              <a:t>顶层</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5</a:t>
            </a:r>
            <a:r>
              <a:rPr lang="zh-CN" altLang="en-US" sz="1800" b="0" kern="1200" dirty="0" smtClean="0">
                <a:solidFill>
                  <a:schemeClr val="tx1"/>
                </a:solidFill>
                <a:latin typeface="华文楷体" pitchFamily="2" charset="-122"/>
                <a:ea typeface="华文楷体" pitchFamily="2" charset="-122"/>
              </a:rPr>
              <a:t>、关系四步法（攀登金字塔四步法）</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Step1.</a:t>
            </a:r>
            <a:r>
              <a:rPr lang="zh-CN" altLang="en-US" sz="1800" b="0" kern="1200" dirty="0" smtClean="0">
                <a:solidFill>
                  <a:schemeClr val="tx1"/>
                </a:solidFill>
                <a:latin typeface="华文楷体" pitchFamily="2" charset="-122"/>
                <a:ea typeface="华文楷体" pitchFamily="2" charset="-122"/>
              </a:rPr>
              <a:t>列出对你工作</a:t>
            </a:r>
            <a:r>
              <a:rPr lang="en-US" altLang="zh-CN" sz="1800" b="0" kern="1200" dirty="0" smtClean="0">
                <a:solidFill>
                  <a:schemeClr val="tx1"/>
                </a:solidFill>
                <a:latin typeface="华文楷体" pitchFamily="2" charset="-122"/>
                <a:ea typeface="华文楷体" pitchFamily="2" charset="-122"/>
              </a:rPr>
              <a:t>/</a:t>
            </a:r>
            <a:r>
              <a:rPr lang="zh-CN" altLang="en-US" sz="1800" b="0" kern="1200" dirty="0" smtClean="0">
                <a:solidFill>
                  <a:schemeClr val="tx1"/>
                </a:solidFill>
                <a:latin typeface="华文楷体" pitchFamily="2" charset="-122"/>
                <a:ea typeface="华文楷体" pitchFamily="2" charset="-122"/>
              </a:rPr>
              <a:t>事业有重要影响的</a:t>
            </a:r>
            <a:r>
              <a:rPr lang="en-US" altLang="zh-CN" sz="1800" b="0" kern="1200" dirty="0" smtClean="0">
                <a:solidFill>
                  <a:schemeClr val="tx1"/>
                </a:solidFill>
                <a:latin typeface="华文楷体" pitchFamily="2" charset="-122"/>
                <a:ea typeface="华文楷体" pitchFamily="2" charset="-122"/>
              </a:rPr>
              <a:t>8-10</a:t>
            </a:r>
            <a:r>
              <a:rPr lang="zh-CN" altLang="en-US" sz="1800" b="0" kern="1200" dirty="0" smtClean="0">
                <a:solidFill>
                  <a:schemeClr val="tx1"/>
                </a:solidFill>
                <a:latin typeface="华文楷体" pitchFamily="2" charset="-122"/>
                <a:ea typeface="华文楷体" pitchFamily="2" charset="-122"/>
              </a:rPr>
              <a:t>人（标准是什么？）</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Step2.</a:t>
            </a:r>
            <a:r>
              <a:rPr lang="zh-CN" altLang="en-US" sz="1800" b="0" kern="1200" dirty="0" smtClean="0">
                <a:solidFill>
                  <a:schemeClr val="tx1"/>
                </a:solidFill>
                <a:latin typeface="华文楷体" pitchFamily="2" charset="-122"/>
                <a:ea typeface="华文楷体" pitchFamily="2" charset="-122"/>
              </a:rPr>
              <a:t>目前的位置，这</a:t>
            </a:r>
            <a:r>
              <a:rPr lang="en-US" altLang="zh-CN" sz="1800" b="0" kern="1200" dirty="0" smtClean="0">
                <a:solidFill>
                  <a:schemeClr val="tx1"/>
                </a:solidFill>
                <a:latin typeface="华文楷体" pitchFamily="2" charset="-122"/>
                <a:ea typeface="华文楷体" pitchFamily="2" charset="-122"/>
              </a:rPr>
              <a:t>8-10</a:t>
            </a:r>
            <a:r>
              <a:rPr lang="zh-CN" altLang="en-US" sz="1800" b="0" kern="1200" dirty="0" smtClean="0">
                <a:solidFill>
                  <a:schemeClr val="tx1"/>
                </a:solidFill>
                <a:latin typeface="华文楷体" pitchFamily="2" charset="-122"/>
                <a:ea typeface="华文楷体" pitchFamily="2" charset="-122"/>
              </a:rPr>
              <a:t>人你目前所在其关系金字塔的层级</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Step3.</a:t>
            </a:r>
            <a:r>
              <a:rPr lang="zh-CN" altLang="en-US" sz="1800" b="0" kern="1200" dirty="0" smtClean="0">
                <a:solidFill>
                  <a:schemeClr val="tx1"/>
                </a:solidFill>
                <a:latin typeface="华文楷体" pitchFamily="2" charset="-122"/>
                <a:ea typeface="华文楷体" pitchFamily="2" charset="-122"/>
              </a:rPr>
              <a:t>理想的位置，你希望攀登到的层级</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Step4.</a:t>
            </a:r>
            <a:r>
              <a:rPr lang="zh-CN" altLang="en-US" sz="1800" b="0" kern="1200" dirty="0" smtClean="0">
                <a:solidFill>
                  <a:schemeClr val="tx1"/>
                </a:solidFill>
                <a:latin typeface="华文楷体" pitchFamily="2" charset="-122"/>
                <a:ea typeface="华文楷体" pitchFamily="2" charset="-122"/>
              </a:rPr>
              <a:t>怎么攀登？方法和手段</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rPr>
              <a:t>投其所好</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rPr>
              <a:t>解决问题</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buFont typeface="Arial" pitchFamily="34" charset="0"/>
              <a:buChar char="•"/>
            </a:pPr>
            <a:r>
              <a:rPr lang="zh-CN" altLang="en-US" sz="1800" b="0" kern="1200" dirty="0" smtClean="0">
                <a:solidFill>
                  <a:schemeClr val="tx1"/>
                </a:solidFill>
                <a:latin typeface="华文楷体" pitchFamily="2" charset="-122"/>
                <a:ea typeface="华文楷体" pitchFamily="2" charset="-122"/>
              </a:rPr>
              <a:t>别人引荐</a:t>
            </a:r>
            <a:endParaRPr lang="en-US" altLang="zh-CN" sz="1800" b="0" kern="1200" dirty="0" smtClean="0">
              <a:solidFill>
                <a:schemeClr val="tx1"/>
              </a:solidFill>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33</a:t>
            </a:fld>
            <a:endParaRPr lang="en-US" dirty="0"/>
          </a:p>
        </p:txBody>
      </p:sp>
    </p:spTree>
    <p:extLst>
      <p:ext uri="{BB962C8B-B14F-4D97-AF65-F5344CB8AC3E}">
        <p14:creationId xmlns:p14="http://schemas.microsoft.com/office/powerpoint/2010/main" val="18308830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lgn="l" rtl="0" eaLnBrk="0" fontAlgn="base" hangingPunct="0">
              <a:spcBef>
                <a:spcPct val="30000"/>
              </a:spcBef>
              <a:spcAft>
                <a:spcPct val="0"/>
              </a:spcAft>
            </a:pPr>
            <a:r>
              <a:rPr lang="zh-CN" altLang="en-US" sz="1800" b="1" kern="1200" dirty="0" smtClean="0">
                <a:solidFill>
                  <a:schemeClr val="tx1"/>
                </a:solidFill>
                <a:latin typeface="华文楷体" pitchFamily="2" charset="-122"/>
                <a:ea typeface="华文楷体" pitchFamily="2" charset="-122"/>
                <a:cs typeface="ＭＳ Ｐゴシック" pitchFamily="-108" charset="-128"/>
              </a:rPr>
              <a:t>解析：</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cs typeface="ＭＳ Ｐゴシック" pitchFamily="-108" charset="-128"/>
              </a:rPr>
              <a:t>1</a:t>
            </a:r>
            <a:r>
              <a:rPr lang="zh-CN" altLang="en-US" sz="1800" b="0" kern="1200" dirty="0" smtClean="0">
                <a:solidFill>
                  <a:schemeClr val="tx1"/>
                </a:solidFill>
                <a:latin typeface="华文楷体" pitchFamily="2" charset="-122"/>
                <a:ea typeface="华文楷体" pitchFamily="2" charset="-122"/>
                <a:cs typeface="ＭＳ Ｐゴシック" pitchFamily="-108" charset="-128"/>
              </a:rPr>
              <a:t>、沿着客户的组织攀登关系阶梯，横轴是客户个人影响力的大小，而纵轴是职位的高低，可能比较适合我们后期的销售</a:t>
            </a:r>
            <a:endParaRPr lang="en-US" altLang="zh-CN" sz="1800" b="0" kern="1200" dirty="0" smtClean="0">
              <a:solidFill>
                <a:schemeClr val="tx1"/>
              </a:solidFill>
              <a:latin typeface="华文楷体" pitchFamily="2" charset="-122"/>
              <a:ea typeface="华文楷体" pitchFamily="2" charset="-122"/>
              <a:cs typeface="ＭＳ Ｐゴシック" pitchFamily="-108" charset="-128"/>
            </a:endParaRP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2</a:t>
            </a:r>
            <a:r>
              <a:rPr lang="zh-CN" altLang="en-US" sz="1800" b="0" kern="1200" dirty="0" smtClean="0">
                <a:solidFill>
                  <a:schemeClr val="tx1"/>
                </a:solidFill>
                <a:latin typeface="华文楷体" pitchFamily="2" charset="-122"/>
                <a:ea typeface="华文楷体" pitchFamily="2" charset="-122"/>
              </a:rPr>
              <a:t>、也可用于客户个人关系阶梯，即做销售首先是让客户喜欢你，这是第一步，其次是让客户信任你，这是迈完第一步以后</a:t>
            </a:r>
            <a:endParaRPr lang="en-US" altLang="zh-CN" sz="1800" b="0" kern="1200" dirty="0" smtClean="0">
              <a:solidFill>
                <a:schemeClr val="tx1"/>
              </a:solidFill>
              <a:latin typeface="华文楷体" pitchFamily="2" charset="-122"/>
              <a:ea typeface="华文楷体" pitchFamily="2" charset="-122"/>
            </a:endParaRPr>
          </a:p>
          <a:p>
            <a:pPr algn="l" rtl="0" eaLnBrk="0" fontAlgn="base" hangingPunct="0">
              <a:spcBef>
                <a:spcPct val="30000"/>
              </a:spcBef>
              <a:spcAft>
                <a:spcPct val="0"/>
              </a:spcAft>
            </a:pPr>
            <a:r>
              <a:rPr lang="zh-CN" altLang="en-US" sz="1800" b="0" kern="1200" dirty="0" smtClean="0">
                <a:solidFill>
                  <a:schemeClr val="tx1"/>
                </a:solidFill>
                <a:latin typeface="华文楷体" pitchFamily="2" charset="-122"/>
                <a:ea typeface="华文楷体" pitchFamily="2" charset="-122"/>
              </a:rPr>
              <a:t>的第二步，试想一下客户不喜欢你或讨厌你，他能信任你吗</a:t>
            </a:r>
            <a:r>
              <a:rPr lang="en-US" altLang="zh-CN" sz="1800" b="0" kern="1200" dirty="0" smtClean="0">
                <a:solidFill>
                  <a:schemeClr val="tx1"/>
                </a:solidFill>
                <a:latin typeface="华文楷体" pitchFamily="2" charset="-122"/>
                <a:ea typeface="华文楷体" pitchFamily="2" charset="-122"/>
              </a:rPr>
              <a:t>?</a:t>
            </a:r>
          </a:p>
          <a:p>
            <a:pPr algn="l" rtl="0" eaLnBrk="0" fontAlgn="base" hangingPunct="0">
              <a:spcBef>
                <a:spcPct val="30000"/>
              </a:spcBef>
              <a:spcAft>
                <a:spcPct val="0"/>
              </a:spcAft>
            </a:pPr>
            <a:r>
              <a:rPr lang="en-US" altLang="zh-CN" sz="1800" b="0" kern="1200" dirty="0" smtClean="0">
                <a:solidFill>
                  <a:schemeClr val="tx1"/>
                </a:solidFill>
                <a:latin typeface="华文楷体" pitchFamily="2" charset="-122"/>
                <a:ea typeface="华文楷体" pitchFamily="2" charset="-122"/>
              </a:rPr>
              <a:t>3</a:t>
            </a:r>
            <a:r>
              <a:rPr lang="zh-CN" altLang="en-US" sz="1800" b="0" kern="1200" dirty="0" smtClean="0">
                <a:solidFill>
                  <a:schemeClr val="tx1"/>
                </a:solidFill>
                <a:latin typeface="华文楷体" pitchFamily="2" charset="-122"/>
                <a:ea typeface="华文楷体" pitchFamily="2" charset="-122"/>
              </a:rPr>
              <a:t>、体现价值是第三步了，那是客户喜欢和信任你以后的事</a:t>
            </a:r>
            <a:endParaRPr lang="en-US" altLang="zh-CN" sz="1800" b="0" kern="1200" dirty="0" smtClean="0">
              <a:solidFill>
                <a:schemeClr val="tx1"/>
              </a:solidFill>
              <a:latin typeface="华文楷体" pitchFamily="2" charset="-122"/>
              <a:ea typeface="华文楷体" pitchFamily="2" charset="-122"/>
            </a:endParaRPr>
          </a:p>
        </p:txBody>
      </p:sp>
      <p:sp>
        <p:nvSpPr>
          <p:cNvPr id="4" name="页脚占位符 3"/>
          <p:cNvSpPr>
            <a:spLocks noGrp="1"/>
          </p:cNvSpPr>
          <p:nvPr>
            <p:ph type="ftr" sz="quarter" idx="10"/>
          </p:nvPr>
        </p:nvSpPr>
        <p:spPr/>
        <p:txBody>
          <a:bodyPr/>
          <a:lstStyle/>
          <a:p>
            <a:endParaRPr lang="en-US" dirty="0"/>
          </a:p>
        </p:txBody>
      </p:sp>
      <p:sp>
        <p:nvSpPr>
          <p:cNvPr id="5" name="灯片编号占位符 4"/>
          <p:cNvSpPr>
            <a:spLocks noGrp="1"/>
          </p:cNvSpPr>
          <p:nvPr>
            <p:ph type="sldNum" sz="quarter" idx="11"/>
          </p:nvPr>
        </p:nvSpPr>
        <p:spPr/>
        <p:txBody>
          <a:bodyPr/>
          <a:lstStyle/>
          <a:p>
            <a:fld id="{37A42E36-2562-4941-923D-7E997AD8CF26}" type="slidenum">
              <a:rPr lang="en-US" smtClean="0"/>
              <a:pPr/>
              <a:t>34</a:t>
            </a:fld>
            <a:endParaRPr lang="en-US" dirty="0"/>
          </a:p>
        </p:txBody>
      </p:sp>
    </p:spTree>
    <p:extLst>
      <p:ext uri="{BB962C8B-B14F-4D97-AF65-F5344CB8AC3E}">
        <p14:creationId xmlns:p14="http://schemas.microsoft.com/office/powerpoint/2010/main" val="40023785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9" name="Slide Image Placeholder 1"/>
          <p:cNvSpPr>
            <a:spLocks noGrp="1" noRot="1" noChangeAspect="1" noTextEdit="1"/>
          </p:cNvSpPr>
          <p:nvPr>
            <p:ph type="sldImg"/>
          </p:nvPr>
        </p:nvSpPr>
        <p:spPr>
          <a:ln/>
        </p:spPr>
      </p:sp>
      <p:sp>
        <p:nvSpPr>
          <p:cNvPr id="299010" name="Notes Placeholder 2"/>
          <p:cNvSpPr>
            <a:spLocks noGrp="1"/>
          </p:cNvSpPr>
          <p:nvPr>
            <p:ph type="body" idx="1"/>
          </p:nvPr>
        </p:nvSpPr>
        <p:spPr>
          <a:noFill/>
          <a:ln/>
        </p:spPr>
        <p:txBody>
          <a:bodyPr/>
          <a:lstStyle/>
          <a:p>
            <a:endParaRPr lang="en-US" smtClean="0">
              <a:latin typeface="Arial" charset="0"/>
              <a:ea typeface="ＭＳ Ｐゴシック"/>
              <a:cs typeface="ＭＳ Ｐゴシック"/>
            </a:endParaRPr>
          </a:p>
        </p:txBody>
      </p:sp>
      <p:sp>
        <p:nvSpPr>
          <p:cNvPr id="299011" name="Footer Placeholder 3"/>
          <p:cNvSpPr txBox="1">
            <a:spLocks noGrp="1"/>
          </p:cNvSpPr>
          <p:nvPr/>
        </p:nvSpPr>
        <p:spPr bwMode="auto">
          <a:xfrm>
            <a:off x="0" y="8685246"/>
            <a:ext cx="2972523" cy="457200"/>
          </a:xfrm>
          <a:prstGeom prst="rect">
            <a:avLst/>
          </a:prstGeom>
          <a:noFill/>
          <a:ln w="9525">
            <a:noFill/>
            <a:miter lim="800000"/>
            <a:headEnd/>
            <a:tailEnd/>
          </a:ln>
        </p:spPr>
        <p:txBody>
          <a:bodyPr lIns="91438" tIns="45720" rIns="91438" bIns="45720" anchor="b"/>
          <a:lstStyle/>
          <a:p>
            <a:pPr defTabSz="914000"/>
            <a:endParaRPr lang="en-US" sz="1200" dirty="0"/>
          </a:p>
        </p:txBody>
      </p:sp>
      <p:sp>
        <p:nvSpPr>
          <p:cNvPr id="299012" name="Slide Number Placeholder 4"/>
          <p:cNvSpPr txBox="1">
            <a:spLocks noGrp="1"/>
          </p:cNvSpPr>
          <p:nvPr/>
        </p:nvSpPr>
        <p:spPr bwMode="auto">
          <a:xfrm>
            <a:off x="3883930" y="8685246"/>
            <a:ext cx="2972523" cy="457200"/>
          </a:xfrm>
          <a:prstGeom prst="rect">
            <a:avLst/>
          </a:prstGeom>
          <a:noFill/>
          <a:ln w="9525">
            <a:noFill/>
            <a:miter lim="800000"/>
            <a:headEnd/>
            <a:tailEnd/>
          </a:ln>
        </p:spPr>
        <p:txBody>
          <a:bodyPr lIns="91438" tIns="45720" rIns="91438" bIns="45720" anchor="b"/>
          <a:lstStyle/>
          <a:p>
            <a:pPr algn="r" defTabSz="914000"/>
            <a:fld id="{A9EB3B4F-C021-4C81-86EB-807F533CC4C3}" type="slidenum">
              <a:rPr lang="en-US" sz="1200"/>
              <a:pPr algn="r" defTabSz="914000"/>
              <a:t>35</a:t>
            </a:fld>
            <a:endParaRPr lang="en-US" sz="1200" dirty="0"/>
          </a:p>
        </p:txBody>
      </p:sp>
    </p:spTree>
    <p:extLst>
      <p:ext uri="{BB962C8B-B14F-4D97-AF65-F5344CB8AC3E}">
        <p14:creationId xmlns:p14="http://schemas.microsoft.com/office/powerpoint/2010/main" val="141479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Text Box 20"/>
          <p:cNvSpPr txBox="1">
            <a:spLocks noChangeArrowheads="1"/>
          </p:cNvSpPr>
          <p:nvPr userDrawn="1"/>
        </p:nvSpPr>
        <p:spPr bwMode="auto">
          <a:xfrm>
            <a:off x="315913" y="6389688"/>
            <a:ext cx="339725" cy="244475"/>
          </a:xfrm>
          <a:prstGeom prst="rect">
            <a:avLst/>
          </a:prstGeom>
          <a:noFill/>
          <a:ln w="9525">
            <a:noFill/>
            <a:miter lim="800000"/>
            <a:headEnd/>
            <a:tailEnd/>
          </a:ln>
          <a:effectLst/>
        </p:spPr>
        <p:txBody>
          <a:bodyPr wrap="none">
            <a:spAutoFit/>
          </a:bodyPr>
          <a:lstStyle/>
          <a:p>
            <a:fld id="{58A7A274-CC69-435F-BF73-6D7F9710CB88}" type="slidenum">
              <a:rPr lang="en-US" sz="1000">
                <a:solidFill>
                  <a:schemeClr val="bg1"/>
                </a:solidFill>
              </a:rPr>
              <a:pPr/>
              <a:t>‹#›</a:t>
            </a:fld>
            <a:endParaRPr lang="en-US" sz="1000" dirty="0">
              <a:solidFill>
                <a:schemeClr val="bg1"/>
              </a:solidFill>
            </a:endParaRPr>
          </a:p>
        </p:txBody>
      </p:sp>
      <p:sp>
        <p:nvSpPr>
          <p:cNvPr id="2" name="Title 1"/>
          <p:cNvSpPr>
            <a:spLocks noGrp="1"/>
          </p:cNvSpPr>
          <p:nvPr>
            <p:ph type="title"/>
          </p:nvPr>
        </p:nvSpPr>
        <p:spPr>
          <a:xfrm>
            <a:off x="749300" y="0"/>
            <a:ext cx="7718425" cy="936625"/>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idx="1"/>
          </p:nvPr>
        </p:nvSpPr>
        <p:spPr>
          <a:xfrm>
            <a:off x="808038" y="1420813"/>
            <a:ext cx="7613650" cy="4913312"/>
          </a:xfrm>
          <a:prstGeom prst="rect">
            <a:avLst/>
          </a:prstGeom>
        </p:spPr>
        <p:txBody>
          <a:bodyPr/>
          <a:lstStyle>
            <a:lvl2pPr>
              <a:buFont typeface="Arial" pitchFamily="34" charset="0"/>
              <a:buChar char="–"/>
              <a:defRPr/>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Slide Number Placeholder 9"/>
          <p:cNvSpPr>
            <a:spLocks noGrp="1"/>
          </p:cNvSpPr>
          <p:nvPr>
            <p:ph type="sldNum" sz="quarter" idx="10"/>
          </p:nvPr>
        </p:nvSpPr>
        <p:spPr/>
        <p:txBody>
          <a:bodyPr/>
          <a:lstStyle>
            <a:lvl1pPr>
              <a:defRPr/>
            </a:lvl1pPr>
          </a:lstStyle>
          <a:p>
            <a:fld id="{9C54433E-BE39-455B-B492-D468C1C7AE32}" type="slidenum">
              <a:rPr lang="en-US"/>
              <a:pPr/>
              <a:t>‹#›</a:t>
            </a:fld>
            <a:endParaRPr lang="en-US"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Rectangle 9"/>
          <p:cNvSpPr>
            <a:spLocks noChangeArrowheads="1"/>
          </p:cNvSpPr>
          <p:nvPr userDrawn="1"/>
        </p:nvSpPr>
        <p:spPr bwMode="auto">
          <a:xfrm>
            <a:off x="236538" y="0"/>
            <a:ext cx="107950" cy="6858000"/>
          </a:xfrm>
          <a:prstGeom prst="rect">
            <a:avLst/>
          </a:prstGeom>
          <a:solidFill>
            <a:schemeClr val="bg1">
              <a:alpha val="27000"/>
            </a:schemeClr>
          </a:solidFill>
          <a:ln w="9525">
            <a:noFill/>
            <a:miter lim="800000"/>
            <a:headEnd/>
            <a:tailEnd/>
          </a:ln>
          <a:effectLst/>
        </p:spPr>
        <p:txBody>
          <a:bodyPr wrap="none" anchor="ctr"/>
          <a:lstStyle/>
          <a:p>
            <a:pPr algn="l" rtl="0" fontAlgn="base">
              <a:spcBef>
                <a:spcPct val="0"/>
              </a:spcBef>
              <a:spcAft>
                <a:spcPct val="0"/>
              </a:spcAft>
            </a:pPr>
            <a:endParaRPr lang="en-US" kern="1200" dirty="0">
              <a:solidFill>
                <a:srgbClr val="5B707C"/>
              </a:solidFill>
              <a:latin typeface="Arial" charset="0"/>
            </a:endParaRPr>
          </a:p>
        </p:txBody>
      </p:sp>
      <p:sp>
        <p:nvSpPr>
          <p:cNvPr id="4" name="Rectangle 12"/>
          <p:cNvSpPr>
            <a:spLocks noChangeArrowheads="1"/>
          </p:cNvSpPr>
          <p:nvPr userDrawn="1"/>
        </p:nvSpPr>
        <p:spPr bwMode="auto">
          <a:xfrm>
            <a:off x="69850" y="0"/>
            <a:ext cx="87313" cy="6858000"/>
          </a:xfrm>
          <a:prstGeom prst="rect">
            <a:avLst/>
          </a:prstGeom>
          <a:solidFill>
            <a:schemeClr val="bg1">
              <a:alpha val="27000"/>
            </a:schemeClr>
          </a:solidFill>
          <a:ln w="9525">
            <a:noFill/>
            <a:miter lim="800000"/>
            <a:headEnd/>
            <a:tailEnd/>
          </a:ln>
          <a:effectLst/>
        </p:spPr>
        <p:txBody>
          <a:bodyPr wrap="none" anchor="ctr"/>
          <a:lstStyle/>
          <a:p>
            <a:pPr algn="l" rtl="0" fontAlgn="base">
              <a:spcBef>
                <a:spcPct val="0"/>
              </a:spcBef>
              <a:spcAft>
                <a:spcPct val="0"/>
              </a:spcAft>
            </a:pPr>
            <a:endParaRPr lang="en-US" kern="1200" dirty="0">
              <a:solidFill>
                <a:srgbClr val="5B707C"/>
              </a:solidFill>
              <a:latin typeface="Arial" charset="0"/>
            </a:endParaRPr>
          </a:p>
        </p:txBody>
      </p:sp>
      <p:sp>
        <p:nvSpPr>
          <p:cNvPr id="5" name="Text Box 20"/>
          <p:cNvSpPr txBox="1">
            <a:spLocks noChangeArrowheads="1"/>
          </p:cNvSpPr>
          <p:nvPr userDrawn="1"/>
        </p:nvSpPr>
        <p:spPr bwMode="auto">
          <a:xfrm>
            <a:off x="315913" y="6389688"/>
            <a:ext cx="339725" cy="244475"/>
          </a:xfrm>
          <a:prstGeom prst="rect">
            <a:avLst/>
          </a:prstGeom>
          <a:noFill/>
          <a:ln w="9525">
            <a:noFill/>
            <a:miter lim="800000"/>
            <a:headEnd/>
            <a:tailEnd/>
          </a:ln>
          <a:effectLst/>
        </p:spPr>
        <p:txBody>
          <a:bodyPr wrap="none">
            <a:spAutoFit/>
          </a:bodyPr>
          <a:lstStyle/>
          <a:p>
            <a:pPr algn="l" rtl="0" fontAlgn="base">
              <a:spcBef>
                <a:spcPct val="0"/>
              </a:spcBef>
              <a:spcAft>
                <a:spcPct val="0"/>
              </a:spcAft>
            </a:pPr>
            <a:fld id="{812FFF67-628B-41EB-B404-075D24F74293}" type="slidenum">
              <a:rPr lang="en-US" sz="1000" kern="1200">
                <a:solidFill>
                  <a:srgbClr val="FFFFFF"/>
                </a:solidFill>
                <a:latin typeface="Arial" charset="0"/>
              </a:rPr>
              <a:pPr algn="l" rtl="0" fontAlgn="base">
                <a:spcBef>
                  <a:spcPct val="0"/>
                </a:spcBef>
                <a:spcAft>
                  <a:spcPct val="0"/>
                </a:spcAft>
              </a:pPr>
              <a:t>‹#›</a:t>
            </a:fld>
            <a:endParaRPr lang="en-US" sz="1000" kern="1200" dirty="0">
              <a:solidFill>
                <a:srgbClr val="FFFFFF"/>
              </a:solidFill>
              <a:latin typeface="Arial" charset="0"/>
            </a:endParaRPr>
          </a:p>
        </p:txBody>
      </p:sp>
      <p:sp>
        <p:nvSpPr>
          <p:cNvPr id="7" name="Rectangle 6"/>
          <p:cNvSpPr>
            <a:spLocks noChangeArrowheads="1"/>
          </p:cNvSpPr>
          <p:nvPr userDrawn="1"/>
        </p:nvSpPr>
        <p:spPr bwMode="auto">
          <a:xfrm>
            <a:off x="6232525" y="2498725"/>
            <a:ext cx="1666875" cy="1157288"/>
          </a:xfrm>
          <a:prstGeom prst="rect">
            <a:avLst/>
          </a:prstGeom>
          <a:solidFill>
            <a:schemeClr val="bg1">
              <a:alpha val="30980"/>
            </a:schemeClr>
          </a:solidFill>
          <a:ln w="9525">
            <a:noFill/>
            <a:miter lim="800000"/>
            <a:headEnd/>
            <a:tailEnd/>
          </a:ln>
        </p:spPr>
        <p:txBody>
          <a:bodyPr wrap="none" anchor="ctr"/>
          <a:lstStyle/>
          <a:p>
            <a:pPr algn="l" rtl="0" fontAlgn="base">
              <a:spcBef>
                <a:spcPct val="0"/>
              </a:spcBef>
              <a:spcAft>
                <a:spcPct val="0"/>
              </a:spcAft>
            </a:pPr>
            <a:endParaRPr lang="en-US" kern="1200" dirty="0">
              <a:solidFill>
                <a:srgbClr val="5B707C"/>
              </a:solidFill>
              <a:latin typeface="Arial" charset="0"/>
            </a:endParaRPr>
          </a:p>
        </p:txBody>
      </p:sp>
      <p:sp>
        <p:nvSpPr>
          <p:cNvPr id="16" name="Rectangle 15"/>
          <p:cNvSpPr>
            <a:spLocks noChangeArrowheads="1"/>
          </p:cNvSpPr>
          <p:nvPr userDrawn="1"/>
        </p:nvSpPr>
        <p:spPr bwMode="auto">
          <a:xfrm>
            <a:off x="-3175" y="2498725"/>
            <a:ext cx="212725" cy="1158875"/>
          </a:xfrm>
          <a:prstGeom prst="rect">
            <a:avLst/>
          </a:prstGeom>
          <a:solidFill>
            <a:schemeClr val="bg1">
              <a:alpha val="27058"/>
            </a:schemeClr>
          </a:solidFill>
          <a:ln w="9525">
            <a:noFill/>
            <a:miter lim="800000"/>
            <a:headEnd/>
            <a:tailEnd/>
          </a:ln>
        </p:spPr>
        <p:txBody>
          <a:bodyPr wrap="none" anchor="ctr"/>
          <a:lstStyle/>
          <a:p>
            <a:pPr algn="l" rtl="0" fontAlgn="base">
              <a:spcBef>
                <a:spcPct val="0"/>
              </a:spcBef>
              <a:spcAft>
                <a:spcPct val="0"/>
              </a:spcAft>
            </a:pPr>
            <a:endParaRPr lang="en-US" kern="1200" dirty="0">
              <a:solidFill>
                <a:srgbClr val="5B707C"/>
              </a:solidFill>
              <a:latin typeface="Arial" charset="0"/>
            </a:endParaRPr>
          </a:p>
        </p:txBody>
      </p:sp>
      <p:sp>
        <p:nvSpPr>
          <p:cNvPr id="20" name="Slide Number Placeholder 27"/>
          <p:cNvSpPr>
            <a:spLocks noGrp="1"/>
          </p:cNvSpPr>
          <p:nvPr>
            <p:ph type="sldNum" sz="quarter" idx="10"/>
          </p:nvPr>
        </p:nvSpPr>
        <p:spPr>
          <a:xfrm>
            <a:off x="274638" y="6356350"/>
            <a:ext cx="406400" cy="365125"/>
          </a:xfrm>
        </p:spPr>
        <p:txBody>
          <a:bodyPr/>
          <a:lstStyle>
            <a:lvl1pPr>
              <a:defRPr/>
            </a:lvl1pPr>
          </a:lstStyle>
          <a:p>
            <a:fld id="{C5557875-0B10-476E-A4B2-00452A1C3DB3}" type="slidenum">
              <a:rPr lang="en-US"/>
              <a:pPr/>
              <a:t>‹#›</a:t>
            </a:fld>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49300" y="0"/>
            <a:ext cx="7718425" cy="9366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808038" y="1420813"/>
            <a:ext cx="7613650" cy="49133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33" name="Slide Number Placeholder 27"/>
          <p:cNvSpPr>
            <a:spLocks noGrp="1"/>
          </p:cNvSpPr>
          <p:nvPr>
            <p:ph type="sldNum" sz="quarter" idx="4"/>
          </p:nvPr>
        </p:nvSpPr>
        <p:spPr>
          <a:xfrm>
            <a:off x="274638" y="6356350"/>
            <a:ext cx="406400" cy="365125"/>
          </a:xfrm>
          <a:prstGeom prst="rect">
            <a:avLst/>
          </a:prstGeom>
        </p:spPr>
        <p:txBody>
          <a:bodyPr vert="horz" wrap="square" lIns="0" tIns="0" rIns="0" bIns="0" numCol="1" anchor="ctr" anchorCtr="0" compatLnSpc="1">
            <a:prstTxWarp prst="textNoShape">
              <a:avLst/>
            </a:prstTxWarp>
          </a:bodyPr>
          <a:lstStyle>
            <a:lvl1pPr>
              <a:defRPr sz="1200">
                <a:latin typeface="Arial" pitchFamily="34" charset="0"/>
                <a:ea typeface="华文细黑" pitchFamily="2" charset="-122"/>
                <a:cs typeface="Arial" pitchFamily="34" charset="0"/>
              </a:defRPr>
            </a:lvl1pPr>
          </a:lstStyle>
          <a:p>
            <a:fld id="{655D0E85-8A54-4E63-856E-53EA322C2834}" type="slidenum">
              <a:rPr lang="en-US" smtClean="0">
                <a:solidFill>
                  <a:srgbClr val="5B707C"/>
                </a:solidFill>
              </a:rPr>
              <a:pPr/>
              <a:t>‹#›</a:t>
            </a:fld>
            <a:endParaRPr lang="en-US" dirty="0">
              <a:solidFill>
                <a:srgbClr val="5B707C"/>
              </a:solidFill>
            </a:endParaRPr>
          </a:p>
        </p:txBody>
      </p:sp>
      <p:sp>
        <p:nvSpPr>
          <p:cNvPr id="2" name="TextBox 1"/>
          <p:cNvSpPr txBox="1"/>
          <p:nvPr userDrawn="1"/>
        </p:nvSpPr>
        <p:spPr>
          <a:xfrm>
            <a:off x="4603898" y="6400800"/>
            <a:ext cx="3965944" cy="261610"/>
          </a:xfrm>
          <a:prstGeom prst="rect">
            <a:avLst/>
          </a:prstGeom>
          <a:noFill/>
        </p:spPr>
        <p:txBody>
          <a:bodyPr wrap="square" rtlCol="0">
            <a:spAutoFit/>
          </a:bodyPr>
          <a:lstStyle/>
          <a:p>
            <a:r>
              <a:rPr lang="zh-CN" altLang="en-US" sz="1100" dirty="0" smtClean="0">
                <a:latin typeface="宋体" pitchFamily="2" charset="-122"/>
                <a:ea typeface="宋体" pitchFamily="2" charset="-122"/>
              </a:rPr>
              <a:t>北京翰科天成信息咨询有限公司  慕继海 </a:t>
            </a:r>
            <a:r>
              <a:rPr lang="en-US" altLang="zh-CN" sz="1100" dirty="0" smtClean="0">
                <a:latin typeface="宋体" pitchFamily="2" charset="-122"/>
                <a:ea typeface="宋体" pitchFamily="2" charset="-122"/>
              </a:rPr>
              <a:t>18610251711</a:t>
            </a:r>
            <a:r>
              <a:rPr lang="zh-CN" altLang="en-US" sz="1100" dirty="0" smtClean="0">
                <a:latin typeface="宋体" pitchFamily="2" charset="-122"/>
                <a:ea typeface="宋体" pitchFamily="2" charset="-122"/>
              </a:rPr>
              <a:t> </a:t>
            </a:r>
            <a:endParaRPr lang="zh-CN" altLang="en-US" sz="1100" dirty="0">
              <a:latin typeface="宋体" pitchFamily="2" charset="-122"/>
              <a:ea typeface="宋体" pitchFamily="2" charset="-122"/>
            </a:endParaRPr>
          </a:p>
        </p:txBody>
      </p:sp>
    </p:spTree>
  </p:cSld>
  <p:clrMap bg1="lt1" tx1="dk1" bg2="lt2" tx2="dk2" accent1="accent1" accent2="accent2" accent3="accent3" accent4="accent4" accent5="accent5" accent6="accent6" hlink="hlink" folHlink="folHlink"/>
  <p:sldLayoutIdLst>
    <p:sldLayoutId id="2147483880" r:id="rId1"/>
    <p:sldLayoutId id="2147483891" r:id="rId2"/>
    <p:sldLayoutId id="2147483890" r:id="rId3"/>
  </p:sldLayoutIdLst>
  <p:transition>
    <p:fade/>
  </p:transition>
  <p:timing>
    <p:tnLst>
      <p:par>
        <p:cTn id="1" dur="indefinite" restart="never" nodeType="tmRoot"/>
      </p:par>
    </p:tnLst>
  </p:timing>
  <p:hf hdr="0" dt="0"/>
  <p:txStyles>
    <p:titleStyle>
      <a:lvl1pPr algn="l" rtl="0" eaLnBrk="0" fontAlgn="base" hangingPunct="0">
        <a:lnSpc>
          <a:spcPct val="95000"/>
        </a:lnSpc>
        <a:spcBef>
          <a:spcPct val="0"/>
        </a:spcBef>
        <a:spcAft>
          <a:spcPct val="0"/>
        </a:spcAft>
        <a:defRPr sz="3200">
          <a:solidFill>
            <a:schemeClr val="tx1"/>
          </a:solidFill>
          <a:latin typeface="Arial" pitchFamily="34" charset="0"/>
          <a:ea typeface="华文细黑" pitchFamily="2" charset="-122"/>
          <a:cs typeface="Arial" pitchFamily="34" charset="0"/>
        </a:defRPr>
      </a:lvl1pPr>
      <a:lvl2pPr algn="l" rtl="0" eaLnBrk="0" fontAlgn="base" hangingPunct="0">
        <a:lnSpc>
          <a:spcPct val="95000"/>
        </a:lnSpc>
        <a:spcBef>
          <a:spcPct val="0"/>
        </a:spcBef>
        <a:spcAft>
          <a:spcPct val="0"/>
        </a:spcAft>
        <a:defRPr sz="3200">
          <a:solidFill>
            <a:schemeClr val="tx1"/>
          </a:solidFill>
          <a:latin typeface="Arial" pitchFamily="-65" charset="0"/>
          <a:ea typeface="ＭＳ Ｐゴシック" pitchFamily="-108" charset="-128"/>
          <a:cs typeface="ＭＳ Ｐゴシック" pitchFamily="-108" charset="-128"/>
        </a:defRPr>
      </a:lvl2pPr>
      <a:lvl3pPr algn="l" rtl="0" eaLnBrk="0" fontAlgn="base" hangingPunct="0">
        <a:lnSpc>
          <a:spcPct val="95000"/>
        </a:lnSpc>
        <a:spcBef>
          <a:spcPct val="0"/>
        </a:spcBef>
        <a:spcAft>
          <a:spcPct val="0"/>
        </a:spcAft>
        <a:defRPr sz="3200">
          <a:solidFill>
            <a:schemeClr val="tx1"/>
          </a:solidFill>
          <a:latin typeface="Arial" pitchFamily="-65" charset="0"/>
          <a:ea typeface="ＭＳ Ｐゴシック" pitchFamily="-108" charset="-128"/>
          <a:cs typeface="ＭＳ Ｐゴシック" pitchFamily="-108" charset="-128"/>
        </a:defRPr>
      </a:lvl3pPr>
      <a:lvl4pPr algn="l" rtl="0" eaLnBrk="0" fontAlgn="base" hangingPunct="0">
        <a:lnSpc>
          <a:spcPct val="95000"/>
        </a:lnSpc>
        <a:spcBef>
          <a:spcPct val="0"/>
        </a:spcBef>
        <a:spcAft>
          <a:spcPct val="0"/>
        </a:spcAft>
        <a:defRPr sz="3200">
          <a:solidFill>
            <a:schemeClr val="tx1"/>
          </a:solidFill>
          <a:latin typeface="Arial" pitchFamily="-65" charset="0"/>
          <a:ea typeface="ＭＳ Ｐゴシック" pitchFamily="-108" charset="-128"/>
          <a:cs typeface="ＭＳ Ｐゴシック" pitchFamily="-108" charset="-128"/>
        </a:defRPr>
      </a:lvl4pPr>
      <a:lvl5pPr algn="l" rtl="0" eaLnBrk="0" fontAlgn="base" hangingPunct="0">
        <a:lnSpc>
          <a:spcPct val="95000"/>
        </a:lnSpc>
        <a:spcBef>
          <a:spcPct val="0"/>
        </a:spcBef>
        <a:spcAft>
          <a:spcPct val="0"/>
        </a:spcAft>
        <a:defRPr sz="3200">
          <a:solidFill>
            <a:schemeClr val="tx1"/>
          </a:solidFill>
          <a:latin typeface="Arial" pitchFamily="-65" charset="0"/>
          <a:ea typeface="ＭＳ Ｐゴシック" pitchFamily="-108" charset="-128"/>
          <a:cs typeface="ＭＳ Ｐゴシック" pitchFamily="-108" charset="-128"/>
        </a:defRPr>
      </a:lvl5pPr>
      <a:lvl6pPr marL="457200" algn="l" rtl="0" fontAlgn="base">
        <a:lnSpc>
          <a:spcPct val="95000"/>
        </a:lnSpc>
        <a:spcBef>
          <a:spcPct val="0"/>
        </a:spcBef>
        <a:spcAft>
          <a:spcPct val="0"/>
        </a:spcAft>
        <a:defRPr sz="3200">
          <a:solidFill>
            <a:srgbClr val="777777"/>
          </a:solidFill>
          <a:latin typeface="Arial" pitchFamily="-65" charset="0"/>
        </a:defRPr>
      </a:lvl6pPr>
      <a:lvl7pPr marL="914400" algn="l" rtl="0" fontAlgn="base">
        <a:lnSpc>
          <a:spcPct val="95000"/>
        </a:lnSpc>
        <a:spcBef>
          <a:spcPct val="0"/>
        </a:spcBef>
        <a:spcAft>
          <a:spcPct val="0"/>
        </a:spcAft>
        <a:defRPr sz="3200">
          <a:solidFill>
            <a:srgbClr val="777777"/>
          </a:solidFill>
          <a:latin typeface="Arial" pitchFamily="-65" charset="0"/>
        </a:defRPr>
      </a:lvl7pPr>
      <a:lvl8pPr marL="1371600" algn="l" rtl="0" fontAlgn="base">
        <a:lnSpc>
          <a:spcPct val="95000"/>
        </a:lnSpc>
        <a:spcBef>
          <a:spcPct val="0"/>
        </a:spcBef>
        <a:spcAft>
          <a:spcPct val="0"/>
        </a:spcAft>
        <a:defRPr sz="3200">
          <a:solidFill>
            <a:srgbClr val="777777"/>
          </a:solidFill>
          <a:latin typeface="Arial" pitchFamily="-65" charset="0"/>
        </a:defRPr>
      </a:lvl8pPr>
      <a:lvl9pPr marL="1828800" algn="l" rtl="0" fontAlgn="base">
        <a:lnSpc>
          <a:spcPct val="95000"/>
        </a:lnSpc>
        <a:spcBef>
          <a:spcPct val="0"/>
        </a:spcBef>
        <a:spcAft>
          <a:spcPct val="0"/>
        </a:spcAft>
        <a:defRPr sz="3200">
          <a:solidFill>
            <a:srgbClr val="777777"/>
          </a:solidFill>
          <a:latin typeface="Arial" pitchFamily="-65" charset="0"/>
        </a:defRPr>
      </a:lvl9pPr>
    </p:titleStyle>
    <p:bodyStyle>
      <a:lvl1pPr marL="228600" indent="-228600" algn="l" rtl="0" eaLnBrk="0" fontAlgn="base" hangingPunct="0">
        <a:lnSpc>
          <a:spcPct val="90000"/>
        </a:lnSpc>
        <a:spcBef>
          <a:spcPct val="55000"/>
        </a:spcBef>
        <a:spcAft>
          <a:spcPct val="0"/>
        </a:spcAft>
        <a:buClr>
          <a:srgbClr val="E85E22"/>
        </a:buClr>
        <a:buSzPct val="101000"/>
        <a:buFont typeface="Lucida Grande" pitchFamily="1" charset="0"/>
        <a:buChar char="»"/>
        <a:tabLst>
          <a:tab pos="1374775" algn="l"/>
          <a:tab pos="1831975" algn="l"/>
        </a:tabLst>
        <a:defRPr sz="2400">
          <a:solidFill>
            <a:schemeClr val="tx1"/>
          </a:solidFill>
          <a:latin typeface="Arial" pitchFamily="34" charset="0"/>
          <a:ea typeface="华文细黑" pitchFamily="2" charset="-122"/>
          <a:cs typeface="Arial" pitchFamily="34" charset="0"/>
        </a:defRPr>
      </a:lvl1pPr>
      <a:lvl2pPr marL="569913" indent="-230188" algn="l" rtl="0" eaLnBrk="0" fontAlgn="base" hangingPunct="0">
        <a:lnSpc>
          <a:spcPct val="90000"/>
        </a:lnSpc>
        <a:spcBef>
          <a:spcPct val="30000"/>
        </a:spcBef>
        <a:spcAft>
          <a:spcPct val="0"/>
        </a:spcAft>
        <a:buClr>
          <a:schemeClr val="tx2"/>
        </a:buClr>
        <a:buSzPct val="100000"/>
        <a:buFont typeface="Arial" pitchFamily="34" charset="0"/>
        <a:buChar char="–"/>
        <a:tabLst>
          <a:tab pos="1374775" algn="l"/>
          <a:tab pos="1831975" algn="l"/>
        </a:tabLst>
        <a:defRPr sz="2000">
          <a:solidFill>
            <a:schemeClr val="tx1"/>
          </a:solidFill>
          <a:latin typeface="Arial" pitchFamily="34" charset="0"/>
          <a:ea typeface="华文细黑" pitchFamily="2" charset="-122"/>
          <a:cs typeface="Arial" pitchFamily="34" charset="0"/>
        </a:defRPr>
      </a:lvl2pPr>
      <a:lvl3pPr marL="854075" indent="-228600" algn="l" rtl="0" eaLnBrk="0" fontAlgn="base" hangingPunct="0">
        <a:lnSpc>
          <a:spcPct val="90000"/>
        </a:lnSpc>
        <a:spcBef>
          <a:spcPct val="30000"/>
        </a:spcBef>
        <a:spcAft>
          <a:spcPct val="0"/>
        </a:spcAft>
        <a:buClr>
          <a:schemeClr val="tx2"/>
        </a:buClr>
        <a:buFont typeface="Lucida Grande" pitchFamily="1" charset="0"/>
        <a:buChar char="−"/>
        <a:tabLst>
          <a:tab pos="1374775" algn="l"/>
          <a:tab pos="1831975" algn="l"/>
        </a:tabLst>
        <a:defRPr>
          <a:solidFill>
            <a:schemeClr val="tx1"/>
          </a:solidFill>
          <a:latin typeface="Arial" pitchFamily="34" charset="0"/>
          <a:ea typeface="华文细黑" pitchFamily="2" charset="-122"/>
          <a:cs typeface="Arial" pitchFamily="34" charset="0"/>
        </a:defRPr>
      </a:lvl3pPr>
      <a:lvl4pPr marL="1422400" indent="-228600" algn="l" rtl="0" eaLnBrk="0" fontAlgn="base" hangingPunct="0">
        <a:lnSpc>
          <a:spcPct val="90000"/>
        </a:lnSpc>
        <a:spcBef>
          <a:spcPct val="30000"/>
        </a:spcBef>
        <a:spcAft>
          <a:spcPct val="0"/>
        </a:spcAft>
        <a:buClr>
          <a:schemeClr val="tx2"/>
        </a:buClr>
        <a:buFont typeface="Lucida Grande" pitchFamily="1" charset="0"/>
        <a:buChar char="−"/>
        <a:tabLst>
          <a:tab pos="1374775" algn="l"/>
          <a:tab pos="1831975" algn="l"/>
        </a:tabLst>
        <a:defRPr sz="1600">
          <a:solidFill>
            <a:schemeClr val="tx1"/>
          </a:solidFill>
          <a:latin typeface="Arial" pitchFamily="34" charset="0"/>
          <a:ea typeface="华文细黑" pitchFamily="2" charset="-122"/>
          <a:cs typeface="Arial" pitchFamily="34" charset="0"/>
        </a:defRPr>
      </a:lvl4pPr>
      <a:lvl5pPr marL="1831975" indent="-228600" algn="l" rtl="0" eaLnBrk="0" fontAlgn="base" hangingPunct="0">
        <a:lnSpc>
          <a:spcPct val="90000"/>
        </a:lnSpc>
        <a:spcBef>
          <a:spcPct val="30000"/>
        </a:spcBef>
        <a:spcAft>
          <a:spcPct val="0"/>
        </a:spcAft>
        <a:buClr>
          <a:schemeClr val="tx2"/>
        </a:buClr>
        <a:buFont typeface="Lucida Grande" pitchFamily="1" charset="0"/>
        <a:buChar char="−"/>
        <a:tabLst>
          <a:tab pos="1374775" algn="l"/>
          <a:tab pos="1831975" algn="l"/>
        </a:tabLst>
        <a:defRPr sz="1600">
          <a:solidFill>
            <a:schemeClr val="tx1"/>
          </a:solidFill>
          <a:latin typeface="Arial" pitchFamily="34" charset="0"/>
          <a:ea typeface="华文细黑" pitchFamily="2" charset="-122"/>
          <a:cs typeface="Arial" pitchFamily="34" charset="0"/>
        </a:defRPr>
      </a:lvl5pPr>
      <a:lvl6pPr marL="2289175" indent="-292100" algn="l" rtl="0" fontAlgn="base">
        <a:lnSpc>
          <a:spcPct val="90000"/>
        </a:lnSpc>
        <a:spcBef>
          <a:spcPct val="30000"/>
        </a:spcBef>
        <a:spcAft>
          <a:spcPct val="0"/>
        </a:spcAft>
        <a:buClr>
          <a:srgbClr val="8E7E75"/>
        </a:buClr>
        <a:buFont typeface="Wingdings" pitchFamily="-65" charset="2"/>
        <a:buChar char="§"/>
        <a:tabLst>
          <a:tab pos="1374775" algn="l"/>
          <a:tab pos="1831975" algn="l"/>
        </a:tabLst>
        <a:defRPr sz="1600">
          <a:solidFill>
            <a:schemeClr val="accent2"/>
          </a:solidFill>
          <a:latin typeface="+mn-lt"/>
          <a:ea typeface="+mn-ea"/>
        </a:defRPr>
      </a:lvl6pPr>
      <a:lvl7pPr marL="2746375" indent="-292100" algn="l" rtl="0" fontAlgn="base">
        <a:lnSpc>
          <a:spcPct val="90000"/>
        </a:lnSpc>
        <a:spcBef>
          <a:spcPct val="30000"/>
        </a:spcBef>
        <a:spcAft>
          <a:spcPct val="0"/>
        </a:spcAft>
        <a:buClr>
          <a:srgbClr val="8E7E75"/>
        </a:buClr>
        <a:buFont typeface="Wingdings" pitchFamily="-65" charset="2"/>
        <a:buChar char="§"/>
        <a:tabLst>
          <a:tab pos="1374775" algn="l"/>
          <a:tab pos="1831975" algn="l"/>
        </a:tabLst>
        <a:defRPr sz="1600">
          <a:solidFill>
            <a:schemeClr val="accent2"/>
          </a:solidFill>
          <a:latin typeface="+mn-lt"/>
          <a:ea typeface="+mn-ea"/>
        </a:defRPr>
      </a:lvl7pPr>
      <a:lvl8pPr marL="3203575" indent="-292100" algn="l" rtl="0" fontAlgn="base">
        <a:lnSpc>
          <a:spcPct val="90000"/>
        </a:lnSpc>
        <a:spcBef>
          <a:spcPct val="30000"/>
        </a:spcBef>
        <a:spcAft>
          <a:spcPct val="0"/>
        </a:spcAft>
        <a:buClr>
          <a:srgbClr val="8E7E75"/>
        </a:buClr>
        <a:buFont typeface="Wingdings" pitchFamily="-65" charset="2"/>
        <a:buChar char="§"/>
        <a:tabLst>
          <a:tab pos="1374775" algn="l"/>
          <a:tab pos="1831975" algn="l"/>
        </a:tabLst>
        <a:defRPr sz="1600">
          <a:solidFill>
            <a:schemeClr val="accent2"/>
          </a:solidFill>
          <a:latin typeface="+mn-lt"/>
          <a:ea typeface="+mn-ea"/>
        </a:defRPr>
      </a:lvl8pPr>
      <a:lvl9pPr marL="3660775" indent="-292100" algn="l" rtl="0" fontAlgn="base">
        <a:lnSpc>
          <a:spcPct val="90000"/>
        </a:lnSpc>
        <a:spcBef>
          <a:spcPct val="30000"/>
        </a:spcBef>
        <a:spcAft>
          <a:spcPct val="0"/>
        </a:spcAft>
        <a:buClr>
          <a:srgbClr val="8E7E75"/>
        </a:buClr>
        <a:buFont typeface="Wingdings" pitchFamily="-65" charset="2"/>
        <a:buChar char="§"/>
        <a:tabLst>
          <a:tab pos="1374775" algn="l"/>
          <a:tab pos="1831975" algn="l"/>
        </a:tabLst>
        <a:defRPr sz="1600">
          <a:solidFill>
            <a:schemeClr val="accent2"/>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0" y="1509234"/>
            <a:ext cx="9144000" cy="2330929"/>
            <a:chOff x="0" y="1509234"/>
            <a:chExt cx="9144000" cy="2330929"/>
          </a:xfrm>
        </p:grpSpPr>
        <p:sp>
          <p:nvSpPr>
            <p:cNvPr id="16" name="Rectangle 67"/>
            <p:cNvSpPr>
              <a:spLocks noChangeArrowheads="1"/>
            </p:cNvSpPr>
            <p:nvPr/>
          </p:nvSpPr>
          <p:spPr bwMode="auto">
            <a:xfrm>
              <a:off x="0" y="1535113"/>
              <a:ext cx="9144000" cy="2286000"/>
            </a:xfrm>
            <a:prstGeom prst="rect">
              <a:avLst/>
            </a:prstGeom>
            <a:solidFill>
              <a:srgbClr val="E85E22"/>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pic>
          <p:nvPicPr>
            <p:cNvPr id="17" name="Picture 50" descr="TomBrady_Final.jpg"/>
            <p:cNvPicPr>
              <a:picLocks noChangeAspect="1"/>
            </p:cNvPicPr>
            <p:nvPr/>
          </p:nvPicPr>
          <p:blipFill>
            <a:blip r:embed="rId3"/>
            <a:srcRect l="1800" r="15400"/>
            <a:stretch>
              <a:fillRect/>
            </a:stretch>
          </p:blipFill>
          <p:spPr>
            <a:xfrm>
              <a:off x="4919472" y="1534287"/>
              <a:ext cx="1261872" cy="2286000"/>
            </a:xfrm>
            <a:prstGeom prst="rect">
              <a:avLst/>
            </a:prstGeom>
          </p:spPr>
        </p:pic>
        <p:pic>
          <p:nvPicPr>
            <p:cNvPr id="18" name="Picture 37" descr="guitarist"/>
            <p:cNvPicPr>
              <a:picLocks noChangeAspect="1" noChangeArrowheads="1"/>
            </p:cNvPicPr>
            <p:nvPr/>
          </p:nvPicPr>
          <p:blipFill>
            <a:blip r:embed="rId4"/>
            <a:srcRect/>
            <a:stretch>
              <a:fillRect/>
            </a:stretch>
          </p:blipFill>
          <p:spPr bwMode="auto">
            <a:xfrm>
              <a:off x="22225" y="1535113"/>
              <a:ext cx="1227138" cy="2286000"/>
            </a:xfrm>
            <a:prstGeom prst="rect">
              <a:avLst/>
            </a:prstGeom>
            <a:noFill/>
            <a:ln w="9525">
              <a:noFill/>
              <a:miter lim="800000"/>
              <a:headEnd/>
              <a:tailEnd/>
            </a:ln>
          </p:spPr>
        </p:pic>
        <p:pic>
          <p:nvPicPr>
            <p:cNvPr id="19" name="Picture 31"/>
            <p:cNvPicPr>
              <a:picLocks noChangeAspect="1"/>
            </p:cNvPicPr>
            <p:nvPr/>
          </p:nvPicPr>
          <p:blipFill>
            <a:blip r:embed="rId5"/>
            <a:srcRect/>
            <a:stretch>
              <a:fillRect/>
            </a:stretch>
          </p:blipFill>
          <p:spPr bwMode="auto">
            <a:xfrm>
              <a:off x="1261853" y="1509234"/>
              <a:ext cx="1622425" cy="2286000"/>
            </a:xfrm>
            <a:prstGeom prst="rect">
              <a:avLst/>
            </a:prstGeom>
            <a:noFill/>
            <a:ln w="9525">
              <a:noFill/>
              <a:miter lim="800000"/>
              <a:headEnd/>
              <a:tailEnd/>
            </a:ln>
          </p:spPr>
        </p:pic>
        <p:pic>
          <p:nvPicPr>
            <p:cNvPr id="20" name="Picture 32"/>
            <p:cNvPicPr>
              <a:picLocks noChangeAspect="1"/>
            </p:cNvPicPr>
            <p:nvPr/>
          </p:nvPicPr>
          <p:blipFill>
            <a:blip r:embed="rId6"/>
            <a:srcRect/>
            <a:stretch>
              <a:fillRect/>
            </a:stretch>
          </p:blipFill>
          <p:spPr bwMode="auto">
            <a:xfrm>
              <a:off x="3005138" y="1535113"/>
              <a:ext cx="1668462" cy="2286000"/>
            </a:xfrm>
            <a:prstGeom prst="rect">
              <a:avLst/>
            </a:prstGeom>
            <a:noFill/>
            <a:ln w="9525">
              <a:noFill/>
              <a:miter lim="800000"/>
              <a:headEnd/>
              <a:tailEnd/>
            </a:ln>
          </p:spPr>
        </p:pic>
        <p:pic>
          <p:nvPicPr>
            <p:cNvPr id="21" name="Picture 33"/>
            <p:cNvPicPr>
              <a:picLocks noChangeAspect="1"/>
            </p:cNvPicPr>
            <p:nvPr/>
          </p:nvPicPr>
          <p:blipFill>
            <a:blip r:embed="rId7"/>
            <a:srcRect/>
            <a:stretch>
              <a:fillRect/>
            </a:stretch>
          </p:blipFill>
          <p:spPr bwMode="auto">
            <a:xfrm>
              <a:off x="6223000" y="1535113"/>
              <a:ext cx="1897063" cy="2286000"/>
            </a:xfrm>
            <a:prstGeom prst="rect">
              <a:avLst/>
            </a:prstGeom>
            <a:noFill/>
            <a:ln w="9525">
              <a:noFill/>
              <a:miter lim="800000"/>
              <a:headEnd/>
              <a:tailEnd/>
            </a:ln>
          </p:spPr>
        </p:pic>
        <p:pic>
          <p:nvPicPr>
            <p:cNvPr id="22" name="Picture 34"/>
            <p:cNvPicPr>
              <a:picLocks noChangeAspect="1"/>
            </p:cNvPicPr>
            <p:nvPr/>
          </p:nvPicPr>
          <p:blipFill>
            <a:blip r:embed="rId8"/>
            <a:srcRect/>
            <a:stretch>
              <a:fillRect/>
            </a:stretch>
          </p:blipFill>
          <p:spPr bwMode="auto">
            <a:xfrm>
              <a:off x="8034338" y="1535113"/>
              <a:ext cx="1109662" cy="2286000"/>
            </a:xfrm>
            <a:prstGeom prst="rect">
              <a:avLst/>
            </a:prstGeom>
            <a:noFill/>
            <a:ln w="9525">
              <a:noFill/>
              <a:miter lim="800000"/>
              <a:headEnd/>
              <a:tailEnd/>
            </a:ln>
          </p:spPr>
        </p:pic>
        <p:sp>
          <p:nvSpPr>
            <p:cNvPr id="23" name="Rectangle 70"/>
            <p:cNvSpPr>
              <a:spLocks noChangeArrowheads="1"/>
            </p:cNvSpPr>
            <p:nvPr/>
          </p:nvSpPr>
          <p:spPr bwMode="auto">
            <a:xfrm>
              <a:off x="922338" y="1535113"/>
              <a:ext cx="328612" cy="2286000"/>
            </a:xfrm>
            <a:prstGeom prst="rect">
              <a:avLst/>
            </a:prstGeom>
            <a:solidFill>
              <a:schemeClr val="bg1">
                <a:alpha val="43137"/>
              </a:schemeClr>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4" name="Rectangle 73"/>
            <p:cNvSpPr>
              <a:spLocks noChangeArrowheads="1"/>
            </p:cNvSpPr>
            <p:nvPr/>
          </p:nvSpPr>
          <p:spPr bwMode="auto">
            <a:xfrm>
              <a:off x="2709863" y="1535113"/>
              <a:ext cx="295275" cy="2286000"/>
            </a:xfrm>
            <a:prstGeom prst="rect">
              <a:avLst/>
            </a:prstGeom>
            <a:solidFill>
              <a:schemeClr val="bg1">
                <a:alpha val="43137"/>
              </a:schemeClr>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5" name="Rectangle 74"/>
            <p:cNvSpPr>
              <a:spLocks noChangeArrowheads="1"/>
            </p:cNvSpPr>
            <p:nvPr/>
          </p:nvSpPr>
          <p:spPr bwMode="auto">
            <a:xfrm>
              <a:off x="0" y="1535113"/>
              <a:ext cx="60325" cy="2286000"/>
            </a:xfrm>
            <a:prstGeom prst="rect">
              <a:avLst/>
            </a:prstGeom>
            <a:solidFill>
              <a:srgbClr val="E85E22"/>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6" name="Rectangle 75"/>
            <p:cNvSpPr>
              <a:spLocks noChangeArrowheads="1"/>
            </p:cNvSpPr>
            <p:nvPr/>
          </p:nvSpPr>
          <p:spPr bwMode="auto">
            <a:xfrm>
              <a:off x="57150" y="1535113"/>
              <a:ext cx="68263" cy="2286000"/>
            </a:xfrm>
            <a:prstGeom prst="rect">
              <a:avLst/>
            </a:prstGeom>
            <a:solidFill>
              <a:srgbClr val="002B54"/>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7" name="Rectangle 78"/>
            <p:cNvSpPr>
              <a:spLocks noChangeArrowheads="1"/>
            </p:cNvSpPr>
            <p:nvPr/>
          </p:nvSpPr>
          <p:spPr bwMode="auto">
            <a:xfrm>
              <a:off x="7915275" y="1536700"/>
              <a:ext cx="192088" cy="2282825"/>
            </a:xfrm>
            <a:prstGeom prst="rect">
              <a:avLst/>
            </a:prstGeom>
            <a:solidFill>
              <a:srgbClr val="002B54"/>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8" name="Rectangle 79"/>
            <p:cNvSpPr>
              <a:spLocks noChangeArrowheads="1"/>
            </p:cNvSpPr>
            <p:nvPr/>
          </p:nvSpPr>
          <p:spPr bwMode="auto">
            <a:xfrm>
              <a:off x="8924925" y="1535113"/>
              <a:ext cx="219075" cy="2286000"/>
            </a:xfrm>
            <a:prstGeom prst="rect">
              <a:avLst/>
            </a:prstGeom>
            <a:solidFill>
              <a:srgbClr val="78A22F"/>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29" name="Rectangle 80"/>
            <p:cNvSpPr>
              <a:spLocks noChangeArrowheads="1"/>
            </p:cNvSpPr>
            <p:nvPr/>
          </p:nvSpPr>
          <p:spPr bwMode="auto">
            <a:xfrm>
              <a:off x="8996363" y="1535113"/>
              <a:ext cx="147637" cy="2286000"/>
            </a:xfrm>
            <a:prstGeom prst="rect">
              <a:avLst/>
            </a:prstGeom>
            <a:solidFill>
              <a:schemeClr val="bg1">
                <a:alpha val="58823"/>
              </a:schemeClr>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30" name="Rectangle 81"/>
            <p:cNvSpPr>
              <a:spLocks noChangeArrowheads="1"/>
            </p:cNvSpPr>
            <p:nvPr/>
          </p:nvSpPr>
          <p:spPr bwMode="auto">
            <a:xfrm>
              <a:off x="4854575" y="1535113"/>
              <a:ext cx="68263" cy="2286000"/>
            </a:xfrm>
            <a:prstGeom prst="rect">
              <a:avLst/>
            </a:prstGeom>
            <a:solidFill>
              <a:srgbClr val="002B54"/>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31" name="Rectangle 82"/>
            <p:cNvSpPr>
              <a:spLocks noChangeArrowheads="1"/>
            </p:cNvSpPr>
            <p:nvPr/>
          </p:nvSpPr>
          <p:spPr bwMode="auto">
            <a:xfrm>
              <a:off x="4614863" y="1535113"/>
              <a:ext cx="58737" cy="2286000"/>
            </a:xfrm>
            <a:prstGeom prst="rect">
              <a:avLst/>
            </a:prstGeom>
            <a:solidFill>
              <a:srgbClr val="78A22F"/>
            </a:solidFill>
            <a:ln w="9525">
              <a:noFill/>
              <a:miter lim="800000"/>
              <a:headEnd/>
              <a:tailEnd/>
            </a:ln>
          </p:spPr>
          <p:txBody>
            <a:bodyPr wrap="none" anchor="ctr"/>
            <a:lstStyle/>
            <a:p>
              <a:pPr algn="ctr" rtl="0" fontAlgn="base">
                <a:spcBef>
                  <a:spcPct val="0"/>
                </a:spcBef>
                <a:spcAft>
                  <a:spcPct val="0"/>
                </a:spcAft>
              </a:pPr>
              <a:endParaRPr lang="en-US" kern="1200" dirty="0">
                <a:solidFill>
                  <a:srgbClr val="5B707C"/>
                </a:solidFill>
                <a:latin typeface="Arial" pitchFamily="34" charset="0"/>
                <a:ea typeface="ＭＳ Ｐゴシック"/>
              </a:endParaRPr>
            </a:p>
          </p:txBody>
        </p:sp>
        <p:sp>
          <p:nvSpPr>
            <p:cNvPr id="32" name="Rectangle 105"/>
            <p:cNvSpPr>
              <a:spLocks/>
            </p:cNvSpPr>
            <p:nvPr/>
          </p:nvSpPr>
          <p:spPr>
            <a:xfrm>
              <a:off x="6218238" y="1536700"/>
              <a:ext cx="292100" cy="2303463"/>
            </a:xfrm>
            <a:prstGeom prst="rect">
              <a:avLst/>
            </a:prstGeom>
            <a:solidFill>
              <a:schemeClr val="bg1">
                <a:alpha val="43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rtl="0" fontAlgn="base">
                <a:spcBef>
                  <a:spcPct val="0"/>
                </a:spcBef>
                <a:spcAft>
                  <a:spcPct val="0"/>
                </a:spcAft>
                <a:defRPr/>
              </a:pPr>
              <a:endParaRPr lang="en-US" kern="1200" dirty="0">
                <a:solidFill>
                  <a:srgbClr val="FFFFFF"/>
                </a:solidFill>
                <a:latin typeface="Arial"/>
                <a:ea typeface="+mn-ea"/>
                <a:cs typeface="+mn-cs"/>
              </a:endParaRPr>
            </a:p>
          </p:txBody>
        </p:sp>
      </p:grpSp>
      <p:sp>
        <p:nvSpPr>
          <p:cNvPr id="34" name="TextBox 6"/>
          <p:cNvSpPr txBox="1">
            <a:spLocks noChangeArrowheads="1"/>
          </p:cNvSpPr>
          <p:nvPr/>
        </p:nvSpPr>
        <p:spPr bwMode="auto">
          <a:xfrm>
            <a:off x="1638300" y="4424198"/>
            <a:ext cx="5067300" cy="830997"/>
          </a:xfrm>
          <a:prstGeom prst="rect">
            <a:avLst/>
          </a:prstGeom>
          <a:noFill/>
          <a:ln w="9525">
            <a:noFill/>
            <a:miter lim="800000"/>
            <a:headEnd/>
            <a:tailEnd/>
          </a:ln>
        </p:spPr>
        <p:txBody>
          <a:bodyPr wrap="square">
            <a:spAutoFit/>
          </a:bodyPr>
          <a:lstStyle/>
          <a:p>
            <a:pPr algn="ctr"/>
            <a:r>
              <a:rPr lang="zh-CN" altLang="en-US" sz="2400" b="1" dirty="0" smtClean="0">
                <a:solidFill>
                  <a:schemeClr val="tx1">
                    <a:lumMod val="50000"/>
                  </a:schemeClr>
                </a:solidFill>
                <a:latin typeface="宋体" pitchFamily="2" charset="-122"/>
                <a:ea typeface="宋体" pitchFamily="2" charset="-122"/>
              </a:rPr>
              <a:t>销售管理量化要求</a:t>
            </a:r>
            <a:endParaRPr lang="en-US" altLang="zh-CN" sz="2400" b="1" dirty="0" smtClean="0">
              <a:solidFill>
                <a:schemeClr val="tx1">
                  <a:lumMod val="50000"/>
                </a:schemeClr>
              </a:solidFill>
              <a:latin typeface="宋体" pitchFamily="2" charset="-122"/>
              <a:ea typeface="宋体" pitchFamily="2" charset="-122"/>
            </a:endParaRPr>
          </a:p>
          <a:p>
            <a:pPr algn="ctr"/>
            <a:r>
              <a:rPr lang="zh-CN" altLang="en-US" sz="2400" b="1" dirty="0" smtClean="0">
                <a:solidFill>
                  <a:schemeClr val="tx1">
                    <a:lumMod val="50000"/>
                  </a:schemeClr>
                </a:solidFill>
                <a:latin typeface="宋体" pitchFamily="2" charset="-122"/>
                <a:ea typeface="宋体" pitchFamily="2" charset="-122"/>
              </a:rPr>
              <a:t>训练手册</a:t>
            </a:r>
            <a:endParaRPr lang="zh-CN" altLang="en-US" sz="2400" b="1" dirty="0">
              <a:solidFill>
                <a:schemeClr val="tx1">
                  <a:lumMod val="50000"/>
                </a:schemeClr>
              </a:solidFill>
              <a:latin typeface="宋体" pitchFamily="2" charset="-122"/>
              <a:ea typeface="宋体" pitchFamily="2" charset="-122"/>
            </a:endParaRPr>
          </a:p>
        </p:txBody>
      </p:sp>
      <p:sp>
        <p:nvSpPr>
          <p:cNvPr id="35" name="TextBox 6"/>
          <p:cNvSpPr txBox="1">
            <a:spLocks noChangeArrowheads="1"/>
          </p:cNvSpPr>
          <p:nvPr/>
        </p:nvSpPr>
        <p:spPr bwMode="auto">
          <a:xfrm>
            <a:off x="1650024" y="5603539"/>
            <a:ext cx="5067300" cy="461665"/>
          </a:xfrm>
          <a:prstGeom prst="rect">
            <a:avLst/>
          </a:prstGeom>
          <a:noFill/>
          <a:ln w="9525">
            <a:noFill/>
            <a:miter lim="800000"/>
            <a:headEnd/>
            <a:tailEnd/>
          </a:ln>
        </p:spPr>
        <p:txBody>
          <a:bodyPr wrap="square">
            <a:spAutoFit/>
          </a:bodyPr>
          <a:lstStyle/>
          <a:p>
            <a:pPr algn="ctr"/>
            <a:r>
              <a:rPr lang="zh-CN" altLang="en-US" sz="2400" b="1" dirty="0" smtClean="0">
                <a:solidFill>
                  <a:schemeClr val="tx1">
                    <a:lumMod val="50000"/>
                  </a:schemeClr>
                </a:solidFill>
                <a:latin typeface="宋体" pitchFamily="2" charset="-122"/>
                <a:ea typeface="宋体" pitchFamily="2" charset="-122"/>
              </a:rPr>
              <a:t>慕继海</a:t>
            </a:r>
            <a:endParaRPr lang="zh-CN" altLang="en-US" sz="2400" b="1" dirty="0">
              <a:solidFill>
                <a:schemeClr val="tx1">
                  <a:lumMod val="50000"/>
                </a:schemeClr>
              </a:solidFill>
              <a:latin typeface="宋体" pitchFamily="2" charset="-122"/>
              <a:ea typeface="宋体" pitchFamily="2" charset="-122"/>
            </a:endParaRPr>
          </a:p>
        </p:txBody>
      </p:sp>
    </p:spTree>
  </p:cSld>
  <p:clrMapOvr>
    <a:masterClrMapping/>
  </p:clrMapOvr>
  <p:transition advClick="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销售行为</a:t>
            </a:r>
          </a:p>
        </p:txBody>
      </p:sp>
      <p:grpSp>
        <p:nvGrpSpPr>
          <p:cNvPr id="9" name="组合 13"/>
          <p:cNvGrpSpPr>
            <a:grpSpLocks/>
          </p:cNvGrpSpPr>
          <p:nvPr/>
        </p:nvGrpSpPr>
        <p:grpSpPr bwMode="auto">
          <a:xfrm>
            <a:off x="1331913" y="908050"/>
            <a:ext cx="6528448" cy="2520950"/>
            <a:chOff x="438006" y="1124744"/>
            <a:chExt cx="7421046" cy="2880320"/>
          </a:xfrm>
        </p:grpSpPr>
        <p:grpSp>
          <p:nvGrpSpPr>
            <p:cNvPr id="10" name="组合 3"/>
            <p:cNvGrpSpPr>
              <a:grpSpLocks/>
            </p:cNvGrpSpPr>
            <p:nvPr/>
          </p:nvGrpSpPr>
          <p:grpSpPr bwMode="auto">
            <a:xfrm>
              <a:off x="1764349" y="1124744"/>
              <a:ext cx="5615759" cy="2880320"/>
              <a:chOff x="544" y="0"/>
              <a:chExt cx="4618914" cy="2552701"/>
            </a:xfrm>
          </p:grpSpPr>
          <p:grpSp>
            <p:nvGrpSpPr>
              <p:cNvPr id="14" name="组合 4"/>
              <p:cNvGrpSpPr>
                <a:grpSpLocks/>
              </p:cNvGrpSpPr>
              <p:nvPr/>
            </p:nvGrpSpPr>
            <p:grpSpPr bwMode="auto">
              <a:xfrm>
                <a:off x="116314" y="0"/>
                <a:ext cx="3922813" cy="2237632"/>
                <a:chOff x="116314" y="0"/>
                <a:chExt cx="3922813" cy="2237632"/>
              </a:xfrm>
            </p:grpSpPr>
            <p:cxnSp>
              <p:nvCxnSpPr>
                <p:cNvPr id="17" name="直接连接符 16"/>
                <p:cNvCxnSpPr/>
                <p:nvPr/>
              </p:nvCxnSpPr>
              <p:spPr>
                <a:xfrm>
                  <a:off x="125219" y="2218342"/>
                  <a:ext cx="3905002" cy="16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16200000" flipH="1">
                  <a:off x="-988035" y="1104349"/>
                  <a:ext cx="2208697"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16200000" flipH="1">
                  <a:off x="2934778" y="1133284"/>
                  <a:ext cx="2208697" cy="0"/>
                </a:xfrm>
                <a:prstGeom prst="line">
                  <a:avLst/>
                </a:prstGeom>
                <a:ln w="15875">
                  <a:prstDash val="dash"/>
                </a:ln>
              </p:spPr>
              <p:style>
                <a:lnRef idx="1">
                  <a:schemeClr val="accent1"/>
                </a:lnRef>
                <a:fillRef idx="0">
                  <a:schemeClr val="accent1"/>
                </a:fillRef>
                <a:effectRef idx="0">
                  <a:schemeClr val="accent1"/>
                </a:effectRef>
                <a:fontRef idx="minor">
                  <a:schemeClr val="tx1"/>
                </a:fontRef>
              </p:style>
            </p:cxnSp>
          </p:grpSp>
          <p:sp>
            <p:nvSpPr>
              <p:cNvPr id="15" name="任意多边形 14"/>
              <p:cNvSpPr/>
              <p:nvPr/>
            </p:nvSpPr>
            <p:spPr>
              <a:xfrm>
                <a:off x="544" y="126993"/>
                <a:ext cx="4618914" cy="2321222"/>
              </a:xfrm>
              <a:custGeom>
                <a:avLst/>
                <a:gdLst>
                  <a:gd name="connsiteX0" fmla="*/ 0 w 4619625"/>
                  <a:gd name="connsiteY0" fmla="*/ 2320925 h 2320925"/>
                  <a:gd name="connsiteX1" fmla="*/ 1228725 w 4619625"/>
                  <a:gd name="connsiteY1" fmla="*/ 1558925 h 2320925"/>
                  <a:gd name="connsiteX2" fmla="*/ 2000250 w 4619625"/>
                  <a:gd name="connsiteY2" fmla="*/ 44450 h 2320925"/>
                  <a:gd name="connsiteX3" fmla="*/ 3343275 w 4619625"/>
                  <a:gd name="connsiteY3" fmla="*/ 1825625 h 2320925"/>
                  <a:gd name="connsiteX4" fmla="*/ 4619625 w 4619625"/>
                  <a:gd name="connsiteY4" fmla="*/ 2178050 h 2320925"/>
                  <a:gd name="connsiteX5" fmla="*/ 4619625 w 4619625"/>
                  <a:gd name="connsiteY5" fmla="*/ 2178050 h 232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9625" h="2320925">
                    <a:moveTo>
                      <a:pt x="0" y="2320925"/>
                    </a:moveTo>
                    <a:cubicBezTo>
                      <a:pt x="447675" y="2129631"/>
                      <a:pt x="895350" y="1938337"/>
                      <a:pt x="1228725" y="1558925"/>
                    </a:cubicBezTo>
                    <a:cubicBezTo>
                      <a:pt x="1562100" y="1179513"/>
                      <a:pt x="1647825" y="0"/>
                      <a:pt x="2000250" y="44450"/>
                    </a:cubicBezTo>
                    <a:cubicBezTo>
                      <a:pt x="2352675" y="88900"/>
                      <a:pt x="2906713" y="1470025"/>
                      <a:pt x="3343275" y="1825625"/>
                    </a:cubicBezTo>
                    <a:cubicBezTo>
                      <a:pt x="3779837" y="2181225"/>
                      <a:pt x="4619625" y="2178050"/>
                      <a:pt x="4619625" y="2178050"/>
                    </a:cubicBezTo>
                    <a:lnTo>
                      <a:pt x="4619625" y="2178050"/>
                    </a:lnTo>
                  </a:path>
                </a:pathLst>
              </a:custGeom>
              <a:ln w="15875">
                <a:solidFill>
                  <a:schemeClr val="accent2">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a:defRPr/>
                </a:pPr>
                <a:endParaRPr lang="zh-CN" altLang="en-US"/>
              </a:p>
            </p:txBody>
          </p:sp>
          <p:sp>
            <p:nvSpPr>
              <p:cNvPr id="16" name="任意多边形 6"/>
              <p:cNvSpPr/>
              <p:nvPr/>
            </p:nvSpPr>
            <p:spPr>
              <a:xfrm>
                <a:off x="19840" y="172002"/>
                <a:ext cx="4209268" cy="2380699"/>
              </a:xfrm>
              <a:custGeom>
                <a:avLst/>
                <a:gdLst>
                  <a:gd name="connsiteX0" fmla="*/ 0 w 4210050"/>
                  <a:gd name="connsiteY0" fmla="*/ 2381250 h 2381250"/>
                  <a:gd name="connsiteX1" fmla="*/ 1876425 w 4210050"/>
                  <a:gd name="connsiteY1" fmla="*/ 2124075 h 2381250"/>
                  <a:gd name="connsiteX2" fmla="*/ 2857500 w 4210050"/>
                  <a:gd name="connsiteY2" fmla="*/ 933450 h 2381250"/>
                  <a:gd name="connsiteX3" fmla="*/ 4210050 w 4210050"/>
                  <a:gd name="connsiteY3" fmla="*/ 0 h 2381250"/>
                  <a:gd name="connsiteX4" fmla="*/ 4210050 w 4210050"/>
                  <a:gd name="connsiteY4" fmla="*/ 0 h 2381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0050" h="2381250">
                    <a:moveTo>
                      <a:pt x="0" y="2381250"/>
                    </a:moveTo>
                    <a:cubicBezTo>
                      <a:pt x="700087" y="2373312"/>
                      <a:pt x="1400175" y="2365375"/>
                      <a:pt x="1876425" y="2124075"/>
                    </a:cubicBezTo>
                    <a:cubicBezTo>
                      <a:pt x="2352675" y="1882775"/>
                      <a:pt x="2468563" y="1287462"/>
                      <a:pt x="2857500" y="933450"/>
                    </a:cubicBezTo>
                    <a:cubicBezTo>
                      <a:pt x="3246437" y="579438"/>
                      <a:pt x="4210050" y="0"/>
                      <a:pt x="4210050" y="0"/>
                    </a:cubicBezTo>
                    <a:lnTo>
                      <a:pt x="4210050" y="0"/>
                    </a:lnTo>
                  </a:path>
                </a:pathLst>
              </a:custGeom>
              <a:ln w="158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anchor="ct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a:defRPr/>
                </a:pPr>
                <a:endParaRPr lang="zh-CN" altLang="en-US"/>
              </a:p>
            </p:txBody>
          </p:sp>
        </p:grpSp>
        <p:sp>
          <p:nvSpPr>
            <p:cNvPr id="11" name="TextBox 10"/>
            <p:cNvSpPr txBox="1">
              <a:spLocks noChangeArrowheads="1"/>
            </p:cNvSpPr>
            <p:nvPr/>
          </p:nvSpPr>
          <p:spPr bwMode="auto">
            <a:xfrm>
              <a:off x="438006" y="1124744"/>
              <a:ext cx="1487257" cy="351652"/>
            </a:xfrm>
            <a:prstGeom prst="rect">
              <a:avLst/>
            </a:prstGeom>
            <a:noFill/>
            <a:ln w="9525">
              <a:noFill/>
              <a:miter lim="800000"/>
              <a:headEnd/>
              <a:tailEnd/>
            </a:ln>
          </p:spPr>
          <p:txBody>
            <a:bodyPr wrap="none">
              <a:spAutoFit/>
            </a:bodyPr>
            <a:lstStyle/>
            <a:p>
              <a:r>
                <a:rPr lang="en-US" altLang="zh-CN" sz="1400" b="1" dirty="0">
                  <a:solidFill>
                    <a:schemeClr val="tx1">
                      <a:lumMod val="50000"/>
                    </a:schemeClr>
                  </a:solidFill>
                </a:rPr>
                <a:t>Bottom sales</a:t>
              </a:r>
              <a:endParaRPr lang="zh-CN" altLang="en-US" sz="1400" b="1" dirty="0">
                <a:solidFill>
                  <a:schemeClr val="tx1">
                    <a:lumMod val="50000"/>
                  </a:schemeClr>
                </a:solidFill>
              </a:endParaRPr>
            </a:p>
          </p:txBody>
        </p:sp>
        <p:sp>
          <p:nvSpPr>
            <p:cNvPr id="12" name="TextBox 11"/>
            <p:cNvSpPr txBox="1">
              <a:spLocks noChangeArrowheads="1"/>
            </p:cNvSpPr>
            <p:nvPr/>
          </p:nvSpPr>
          <p:spPr bwMode="auto">
            <a:xfrm>
              <a:off x="6727702" y="1124744"/>
              <a:ext cx="1131350" cy="351652"/>
            </a:xfrm>
            <a:prstGeom prst="rect">
              <a:avLst/>
            </a:prstGeom>
            <a:noFill/>
            <a:ln w="9525">
              <a:noFill/>
              <a:miter lim="800000"/>
              <a:headEnd/>
              <a:tailEnd/>
            </a:ln>
          </p:spPr>
          <p:txBody>
            <a:bodyPr wrap="none">
              <a:spAutoFit/>
            </a:bodyPr>
            <a:lstStyle/>
            <a:p>
              <a:r>
                <a:rPr lang="en-US" altLang="zh-CN" sz="1400" b="1">
                  <a:solidFill>
                    <a:schemeClr val="tx1">
                      <a:lumMod val="50000"/>
                    </a:schemeClr>
                  </a:solidFill>
                </a:rPr>
                <a:t>Top sales</a:t>
              </a:r>
              <a:endParaRPr lang="zh-CN" altLang="en-US" sz="1400" b="1">
                <a:solidFill>
                  <a:schemeClr val="tx1">
                    <a:lumMod val="50000"/>
                  </a:schemeClr>
                </a:solidFill>
              </a:endParaRPr>
            </a:p>
          </p:txBody>
        </p:sp>
        <p:sp>
          <p:nvSpPr>
            <p:cNvPr id="13" name="TextBox 12"/>
            <p:cNvSpPr txBox="1">
              <a:spLocks noChangeArrowheads="1"/>
            </p:cNvSpPr>
            <p:nvPr/>
          </p:nvSpPr>
          <p:spPr bwMode="auto">
            <a:xfrm>
              <a:off x="3639826" y="3645024"/>
              <a:ext cx="1570786" cy="351652"/>
            </a:xfrm>
            <a:prstGeom prst="rect">
              <a:avLst/>
            </a:prstGeom>
            <a:noFill/>
            <a:ln w="9525">
              <a:noFill/>
              <a:miter lim="800000"/>
              <a:headEnd/>
              <a:tailEnd/>
            </a:ln>
          </p:spPr>
          <p:txBody>
            <a:bodyPr wrap="none">
              <a:spAutoFit/>
            </a:bodyPr>
            <a:lstStyle/>
            <a:p>
              <a:r>
                <a:rPr lang="en-US" altLang="zh-CN" sz="1400" b="1" dirty="0">
                  <a:solidFill>
                    <a:schemeClr val="tx1">
                      <a:lumMod val="50000"/>
                    </a:schemeClr>
                  </a:solidFill>
                </a:rPr>
                <a:t>Average sales</a:t>
              </a:r>
              <a:endParaRPr lang="zh-CN" altLang="en-US" sz="1400" b="1" dirty="0">
                <a:solidFill>
                  <a:schemeClr val="tx1">
                    <a:lumMod val="50000"/>
                  </a:schemeClr>
                </a:solidFill>
              </a:endParaRPr>
            </a:p>
          </p:txBody>
        </p:sp>
      </p:grpSp>
      <p:sp>
        <p:nvSpPr>
          <p:cNvPr id="20" name="TextBox 14"/>
          <p:cNvSpPr txBox="1">
            <a:spLocks noChangeArrowheads="1"/>
          </p:cNvSpPr>
          <p:nvPr/>
        </p:nvSpPr>
        <p:spPr bwMode="auto">
          <a:xfrm>
            <a:off x="1584325" y="3284538"/>
            <a:ext cx="7308850" cy="3448050"/>
          </a:xfrm>
          <a:prstGeom prst="rect">
            <a:avLst/>
          </a:prstGeom>
          <a:noFill/>
          <a:ln w="9525">
            <a:noFill/>
            <a:miter lim="800000"/>
            <a:headEnd/>
            <a:tailEnd/>
          </a:ln>
        </p:spPr>
        <p:txBody>
          <a:bodyPr>
            <a:spAutoFit/>
          </a:bodyPr>
          <a:lstStyle/>
          <a:p>
            <a:r>
              <a:rPr lang="en-US" altLang="zh-CN" sz="1600" b="1" dirty="0">
                <a:solidFill>
                  <a:schemeClr val="tx1">
                    <a:lumMod val="50000"/>
                  </a:schemeClr>
                </a:solidFill>
                <a:latin typeface="华文楷体" pitchFamily="2" charset="-122"/>
                <a:ea typeface="华文楷体" pitchFamily="2" charset="-122"/>
              </a:rPr>
              <a:t>                            Bottom sales                                              Top sales  </a:t>
            </a:r>
          </a:p>
          <a:p>
            <a:endParaRPr lang="en-US" altLang="zh-CN" sz="1600" b="1" dirty="0">
              <a:solidFill>
                <a:schemeClr val="tx1">
                  <a:lumMod val="50000"/>
                </a:schemeClr>
              </a:solidFill>
              <a:latin typeface="华文楷体" pitchFamily="2" charset="-122"/>
              <a:ea typeface="华文楷体" pitchFamily="2" charset="-122"/>
            </a:endParaRPr>
          </a:p>
          <a:p>
            <a:r>
              <a:rPr lang="en-US" altLang="zh-CN" sz="1600" b="1" dirty="0">
                <a:solidFill>
                  <a:schemeClr val="tx1">
                    <a:lumMod val="50000"/>
                  </a:schemeClr>
                </a:solidFill>
                <a:latin typeface="华文楷体" pitchFamily="2" charset="-122"/>
                <a:ea typeface="华文楷体" pitchFamily="2" charset="-122"/>
              </a:rPr>
              <a:t>1.Performance</a:t>
            </a:r>
            <a:r>
              <a:rPr lang="en-US" altLang="zh-CN" sz="1600" dirty="0">
                <a:solidFill>
                  <a:schemeClr val="tx1">
                    <a:lumMod val="50000"/>
                  </a:schemeClr>
                </a:solidFill>
                <a:latin typeface="华文楷体" pitchFamily="2" charset="-122"/>
                <a:ea typeface="华文楷体" pitchFamily="2" charset="-122"/>
              </a:rPr>
              <a:t>      </a:t>
            </a:r>
            <a:r>
              <a:rPr lang="zh-CN" altLang="en-US" sz="1400" dirty="0">
                <a:solidFill>
                  <a:schemeClr val="tx1">
                    <a:lumMod val="50000"/>
                  </a:schemeClr>
                </a:solidFill>
                <a:latin typeface="华文楷体" pitchFamily="2" charset="-122"/>
                <a:ea typeface="华文楷体" pitchFamily="2" charset="-122"/>
              </a:rPr>
              <a:t>＄</a:t>
            </a:r>
            <a:r>
              <a:rPr lang="en-US" altLang="zh-CN" sz="1400" dirty="0">
                <a:solidFill>
                  <a:schemeClr val="tx1">
                    <a:lumMod val="50000"/>
                  </a:schemeClr>
                </a:solidFill>
                <a:latin typeface="华文楷体" pitchFamily="2" charset="-122"/>
                <a:ea typeface="华文楷体" pitchFamily="2" charset="-122"/>
              </a:rPr>
              <a:t>200-300k                                                        </a:t>
            </a:r>
            <a:r>
              <a:rPr lang="zh-CN" altLang="en-US" sz="1400" dirty="0">
                <a:solidFill>
                  <a:schemeClr val="tx1">
                    <a:lumMod val="50000"/>
                  </a:schemeClr>
                </a:solidFill>
                <a:latin typeface="华文楷体" pitchFamily="2" charset="-122"/>
                <a:ea typeface="华文楷体" pitchFamily="2" charset="-122"/>
              </a:rPr>
              <a:t>＄</a:t>
            </a:r>
            <a:r>
              <a:rPr lang="en-US" altLang="zh-CN" sz="1400" dirty="0">
                <a:solidFill>
                  <a:schemeClr val="tx1">
                    <a:lumMod val="50000"/>
                  </a:schemeClr>
                </a:solidFill>
                <a:latin typeface="华文楷体" pitchFamily="2" charset="-122"/>
                <a:ea typeface="华文楷体" pitchFamily="2" charset="-122"/>
              </a:rPr>
              <a:t>15-20m</a:t>
            </a:r>
          </a:p>
          <a:p>
            <a:r>
              <a:rPr lang="en-US" altLang="zh-CN" sz="1400" dirty="0">
                <a:solidFill>
                  <a:schemeClr val="tx1">
                    <a:lumMod val="50000"/>
                  </a:schemeClr>
                </a:solidFill>
                <a:latin typeface="华文楷体" pitchFamily="2" charset="-122"/>
                <a:ea typeface="华文楷体" pitchFamily="2" charset="-122"/>
              </a:rPr>
              <a:t>  </a:t>
            </a:r>
          </a:p>
          <a:p>
            <a:r>
              <a:rPr lang="en-US" altLang="zh-CN" sz="1600" b="1" dirty="0">
                <a:solidFill>
                  <a:schemeClr val="tx1">
                    <a:lumMod val="50000"/>
                  </a:schemeClr>
                </a:solidFill>
                <a:latin typeface="华文楷体" pitchFamily="2" charset="-122"/>
                <a:ea typeface="华文楷体" pitchFamily="2" charset="-122"/>
              </a:rPr>
              <a:t>2.Frequence  </a:t>
            </a:r>
            <a:r>
              <a:rPr lang="en-US" altLang="zh-CN" sz="1600" dirty="0">
                <a:solidFill>
                  <a:schemeClr val="tx1">
                    <a:lumMod val="50000"/>
                  </a:schemeClr>
                </a:solidFill>
                <a:latin typeface="华文楷体" pitchFamily="2" charset="-122"/>
                <a:ea typeface="华文楷体" pitchFamily="2" charset="-122"/>
              </a:rPr>
              <a:t>        </a:t>
            </a:r>
            <a:r>
              <a:rPr lang="en-US" altLang="zh-CN" sz="1400" dirty="0">
                <a:solidFill>
                  <a:schemeClr val="tx1">
                    <a:lumMod val="50000"/>
                  </a:schemeClr>
                </a:solidFill>
                <a:latin typeface="华文楷体" pitchFamily="2" charset="-122"/>
                <a:ea typeface="华文楷体" pitchFamily="2" charset="-122"/>
              </a:rPr>
              <a:t>8-10</a:t>
            </a:r>
            <a:r>
              <a:rPr lang="zh-CN" altLang="en-US" sz="1400" dirty="0">
                <a:solidFill>
                  <a:schemeClr val="tx1">
                    <a:lumMod val="50000"/>
                  </a:schemeClr>
                </a:solidFill>
                <a:latin typeface="华文楷体" pitchFamily="2" charset="-122"/>
                <a:ea typeface="华文楷体" pitchFamily="2" charset="-122"/>
              </a:rPr>
              <a:t>次</a:t>
            </a:r>
            <a:r>
              <a:rPr lang="en-US" altLang="zh-CN" sz="1400" dirty="0">
                <a:solidFill>
                  <a:schemeClr val="tx1">
                    <a:lumMod val="50000"/>
                  </a:schemeClr>
                </a:solidFill>
                <a:latin typeface="华文楷体" pitchFamily="2" charset="-122"/>
                <a:ea typeface="华文楷体" pitchFamily="2" charset="-122"/>
              </a:rPr>
              <a:t>/</a:t>
            </a:r>
            <a:r>
              <a:rPr lang="zh-CN" altLang="en-US" sz="1400" dirty="0">
                <a:solidFill>
                  <a:schemeClr val="tx1">
                    <a:lumMod val="50000"/>
                  </a:schemeClr>
                </a:solidFill>
                <a:latin typeface="华文楷体" pitchFamily="2" charset="-122"/>
                <a:ea typeface="华文楷体" pitchFamily="2" charset="-122"/>
              </a:rPr>
              <a:t>周                                                           </a:t>
            </a:r>
            <a:r>
              <a:rPr lang="en-US" altLang="zh-CN" sz="1400" dirty="0">
                <a:solidFill>
                  <a:schemeClr val="tx1">
                    <a:lumMod val="50000"/>
                  </a:schemeClr>
                </a:solidFill>
                <a:latin typeface="华文楷体" pitchFamily="2" charset="-122"/>
                <a:ea typeface="华文楷体" pitchFamily="2" charset="-122"/>
              </a:rPr>
              <a:t>2-3</a:t>
            </a:r>
            <a:r>
              <a:rPr lang="zh-CN" altLang="en-US" sz="1400" dirty="0">
                <a:solidFill>
                  <a:schemeClr val="tx1">
                    <a:lumMod val="50000"/>
                  </a:schemeClr>
                </a:solidFill>
                <a:latin typeface="华文楷体" pitchFamily="2" charset="-122"/>
                <a:ea typeface="华文楷体" pitchFamily="2" charset="-122"/>
              </a:rPr>
              <a:t>次</a:t>
            </a:r>
            <a:r>
              <a:rPr lang="en-US" altLang="zh-CN" sz="1400" dirty="0">
                <a:solidFill>
                  <a:schemeClr val="tx1">
                    <a:lumMod val="50000"/>
                  </a:schemeClr>
                </a:solidFill>
                <a:latin typeface="华文楷体" pitchFamily="2" charset="-122"/>
                <a:ea typeface="华文楷体" pitchFamily="2" charset="-122"/>
              </a:rPr>
              <a:t>/</a:t>
            </a:r>
            <a:r>
              <a:rPr lang="zh-CN" altLang="en-US" sz="1400" dirty="0">
                <a:solidFill>
                  <a:schemeClr val="tx1">
                    <a:lumMod val="50000"/>
                  </a:schemeClr>
                </a:solidFill>
                <a:latin typeface="华文楷体" pitchFamily="2" charset="-122"/>
                <a:ea typeface="华文楷体" pitchFamily="2" charset="-122"/>
              </a:rPr>
              <a:t>周</a:t>
            </a:r>
            <a:endParaRPr lang="en-US" altLang="zh-CN" sz="1400" dirty="0">
              <a:solidFill>
                <a:schemeClr val="tx1">
                  <a:lumMod val="50000"/>
                </a:schemeClr>
              </a:solidFill>
              <a:latin typeface="华文楷体" pitchFamily="2" charset="-122"/>
              <a:ea typeface="华文楷体" pitchFamily="2" charset="-122"/>
            </a:endParaRPr>
          </a:p>
          <a:p>
            <a:r>
              <a:rPr lang="en-US" altLang="zh-CN" sz="1400" dirty="0">
                <a:solidFill>
                  <a:schemeClr val="tx1">
                    <a:lumMod val="50000"/>
                  </a:schemeClr>
                </a:solidFill>
                <a:latin typeface="华文楷体" pitchFamily="2" charset="-122"/>
                <a:ea typeface="华文楷体" pitchFamily="2" charset="-122"/>
              </a:rPr>
              <a:t>         </a:t>
            </a:r>
            <a:endParaRPr lang="en-US" altLang="zh-CN" sz="1600" dirty="0">
              <a:solidFill>
                <a:schemeClr val="tx1">
                  <a:lumMod val="50000"/>
                </a:schemeClr>
              </a:solidFill>
              <a:latin typeface="华文楷体" pitchFamily="2" charset="-122"/>
              <a:ea typeface="华文楷体" pitchFamily="2" charset="-122"/>
            </a:endParaRPr>
          </a:p>
          <a:p>
            <a:r>
              <a:rPr lang="en-US" altLang="zh-CN" sz="1600" b="1" dirty="0">
                <a:solidFill>
                  <a:schemeClr val="tx1">
                    <a:lumMod val="50000"/>
                  </a:schemeClr>
                </a:solidFill>
                <a:latin typeface="华文楷体" pitchFamily="2" charset="-122"/>
                <a:ea typeface="华文楷体" pitchFamily="2" charset="-122"/>
              </a:rPr>
              <a:t>3.Duration</a:t>
            </a:r>
            <a:r>
              <a:rPr lang="en-US" altLang="zh-CN" sz="1600" dirty="0">
                <a:solidFill>
                  <a:schemeClr val="tx1">
                    <a:lumMod val="50000"/>
                  </a:schemeClr>
                </a:solidFill>
                <a:latin typeface="华文楷体" pitchFamily="2" charset="-122"/>
                <a:ea typeface="华文楷体" pitchFamily="2" charset="-122"/>
              </a:rPr>
              <a:t>            </a:t>
            </a:r>
            <a:r>
              <a:rPr lang="en-US" altLang="zh-CN" sz="1400" dirty="0">
                <a:solidFill>
                  <a:schemeClr val="tx1">
                    <a:lumMod val="50000"/>
                  </a:schemeClr>
                </a:solidFill>
                <a:latin typeface="华文楷体" pitchFamily="2" charset="-122"/>
                <a:ea typeface="华文楷体" pitchFamily="2" charset="-122"/>
              </a:rPr>
              <a:t>15-20</a:t>
            </a:r>
            <a:r>
              <a:rPr lang="zh-CN" altLang="en-US" sz="1400" dirty="0">
                <a:solidFill>
                  <a:schemeClr val="tx1">
                    <a:lumMod val="50000"/>
                  </a:schemeClr>
                </a:solidFill>
                <a:latin typeface="华文楷体" pitchFamily="2" charset="-122"/>
                <a:ea typeface="华文楷体" pitchFamily="2" charset="-122"/>
              </a:rPr>
              <a:t>分钟                                                           </a:t>
            </a:r>
            <a:r>
              <a:rPr lang="en-US" altLang="zh-CN" sz="1400" dirty="0">
                <a:solidFill>
                  <a:schemeClr val="tx1">
                    <a:lumMod val="50000"/>
                  </a:schemeClr>
                </a:solidFill>
                <a:latin typeface="华文楷体" pitchFamily="2" charset="-122"/>
                <a:ea typeface="华文楷体" pitchFamily="2" charset="-122"/>
              </a:rPr>
              <a:t>3-5</a:t>
            </a:r>
            <a:r>
              <a:rPr lang="zh-CN" altLang="en-US" sz="1400" dirty="0">
                <a:solidFill>
                  <a:schemeClr val="tx1">
                    <a:lumMod val="50000"/>
                  </a:schemeClr>
                </a:solidFill>
                <a:latin typeface="华文楷体" pitchFamily="2" charset="-122"/>
                <a:ea typeface="华文楷体" pitchFamily="2" charset="-122"/>
              </a:rPr>
              <a:t>小时</a:t>
            </a:r>
            <a:r>
              <a:rPr lang="en-US" altLang="zh-CN" sz="1400" dirty="0">
                <a:solidFill>
                  <a:schemeClr val="tx1">
                    <a:lumMod val="50000"/>
                  </a:schemeClr>
                </a:solidFill>
                <a:latin typeface="华文楷体" pitchFamily="2" charset="-122"/>
                <a:ea typeface="华文楷体" pitchFamily="2" charset="-122"/>
              </a:rPr>
              <a:t>  </a:t>
            </a:r>
          </a:p>
          <a:p>
            <a:r>
              <a:rPr lang="en-US" altLang="zh-CN" sz="1400" dirty="0">
                <a:solidFill>
                  <a:schemeClr val="tx1">
                    <a:lumMod val="50000"/>
                  </a:schemeClr>
                </a:solidFill>
                <a:latin typeface="华文楷体" pitchFamily="2" charset="-122"/>
                <a:ea typeface="华文楷体" pitchFamily="2" charset="-122"/>
              </a:rPr>
              <a:t>          </a:t>
            </a:r>
            <a:endParaRPr lang="en-US" altLang="zh-CN" sz="1600" dirty="0">
              <a:solidFill>
                <a:schemeClr val="tx1">
                  <a:lumMod val="50000"/>
                </a:schemeClr>
              </a:solidFill>
              <a:latin typeface="华文楷体" pitchFamily="2" charset="-122"/>
              <a:ea typeface="华文楷体" pitchFamily="2" charset="-122"/>
            </a:endParaRPr>
          </a:p>
          <a:p>
            <a:r>
              <a:rPr lang="en-US" altLang="zh-CN" sz="1600" b="1" dirty="0">
                <a:solidFill>
                  <a:schemeClr val="tx1">
                    <a:lumMod val="50000"/>
                  </a:schemeClr>
                </a:solidFill>
                <a:latin typeface="华文楷体" pitchFamily="2" charset="-122"/>
                <a:ea typeface="华文楷体" pitchFamily="2" charset="-122"/>
              </a:rPr>
              <a:t>4.Where </a:t>
            </a:r>
            <a:r>
              <a:rPr lang="en-US" altLang="zh-CN" sz="1600" dirty="0">
                <a:solidFill>
                  <a:schemeClr val="tx1">
                    <a:lumMod val="50000"/>
                  </a:schemeClr>
                </a:solidFill>
                <a:latin typeface="华文楷体" pitchFamily="2" charset="-122"/>
                <a:ea typeface="华文楷体" pitchFamily="2" charset="-122"/>
              </a:rPr>
              <a:t>               </a:t>
            </a:r>
            <a:r>
              <a:rPr lang="en-US" altLang="zh-CN" sz="1400" dirty="0">
                <a:solidFill>
                  <a:schemeClr val="tx1">
                    <a:lumMod val="50000"/>
                  </a:schemeClr>
                </a:solidFill>
                <a:latin typeface="华文楷体" pitchFamily="2" charset="-122"/>
                <a:ea typeface="华文楷体" pitchFamily="2" charset="-122"/>
              </a:rPr>
              <a:t>In office or                                                          Anywhere</a:t>
            </a:r>
            <a:endParaRPr lang="en-US" altLang="zh-CN" sz="1600" dirty="0">
              <a:solidFill>
                <a:schemeClr val="tx1">
                  <a:lumMod val="50000"/>
                </a:schemeClr>
              </a:solidFill>
              <a:latin typeface="华文楷体" pitchFamily="2" charset="-122"/>
              <a:ea typeface="华文楷体" pitchFamily="2" charset="-122"/>
            </a:endParaRPr>
          </a:p>
          <a:p>
            <a:r>
              <a:rPr lang="en-US" altLang="zh-CN" sz="1600" dirty="0">
                <a:solidFill>
                  <a:schemeClr val="tx1">
                    <a:lumMod val="50000"/>
                  </a:schemeClr>
                </a:solidFill>
                <a:latin typeface="华文楷体" pitchFamily="2" charset="-122"/>
                <a:ea typeface="华文楷体" pitchFamily="2" charset="-122"/>
              </a:rPr>
              <a:t>                          </a:t>
            </a:r>
            <a:r>
              <a:rPr lang="en-US" altLang="zh-CN" sz="1400" dirty="0">
                <a:solidFill>
                  <a:schemeClr val="tx1">
                    <a:lumMod val="50000"/>
                  </a:schemeClr>
                </a:solidFill>
                <a:latin typeface="华文楷体" pitchFamily="2" charset="-122"/>
                <a:ea typeface="华文楷体" pitchFamily="2" charset="-122"/>
              </a:rPr>
              <a:t>Meeting Room                                                            Home                                                           </a:t>
            </a:r>
            <a:endParaRPr lang="en-US" altLang="zh-CN" sz="1600" dirty="0">
              <a:solidFill>
                <a:schemeClr val="tx1">
                  <a:lumMod val="50000"/>
                </a:schemeClr>
              </a:solidFill>
              <a:latin typeface="华文楷体" pitchFamily="2" charset="-122"/>
              <a:ea typeface="华文楷体" pitchFamily="2" charset="-122"/>
            </a:endParaRPr>
          </a:p>
          <a:p>
            <a:endParaRPr lang="en-US" altLang="zh-CN" sz="1600" b="1" dirty="0">
              <a:solidFill>
                <a:schemeClr val="tx1">
                  <a:lumMod val="50000"/>
                </a:schemeClr>
              </a:solidFill>
              <a:latin typeface="华文楷体" pitchFamily="2" charset="-122"/>
              <a:ea typeface="华文楷体" pitchFamily="2" charset="-122"/>
            </a:endParaRPr>
          </a:p>
          <a:p>
            <a:r>
              <a:rPr lang="en-US" altLang="zh-CN" sz="1600" b="1" dirty="0">
                <a:solidFill>
                  <a:schemeClr val="tx1">
                    <a:lumMod val="50000"/>
                  </a:schemeClr>
                </a:solidFill>
                <a:latin typeface="华文楷体" pitchFamily="2" charset="-122"/>
                <a:ea typeface="华文楷体" pitchFamily="2" charset="-122"/>
              </a:rPr>
              <a:t>5.Topics    </a:t>
            </a:r>
            <a:r>
              <a:rPr lang="en-US" altLang="zh-CN" sz="1600" dirty="0">
                <a:solidFill>
                  <a:schemeClr val="tx1">
                    <a:lumMod val="50000"/>
                  </a:schemeClr>
                </a:solidFill>
                <a:latin typeface="华文楷体" pitchFamily="2" charset="-122"/>
                <a:ea typeface="华文楷体" pitchFamily="2" charset="-122"/>
              </a:rPr>
              <a:t>          </a:t>
            </a:r>
            <a:r>
              <a:rPr lang="en-US" altLang="zh-CN" sz="1400" dirty="0">
                <a:solidFill>
                  <a:schemeClr val="tx1">
                    <a:lumMod val="50000"/>
                  </a:schemeClr>
                </a:solidFill>
                <a:latin typeface="华文楷体" pitchFamily="2" charset="-122"/>
                <a:ea typeface="华文楷体" pitchFamily="2" charset="-122"/>
              </a:rPr>
              <a:t>Our Business                                           Customers Business+</a:t>
            </a:r>
            <a:r>
              <a:rPr lang="en-US" altLang="zh-CN" sz="1400" dirty="0">
                <a:solidFill>
                  <a:srgbClr val="C00000"/>
                </a:solidFill>
                <a:latin typeface="华文楷体" pitchFamily="2" charset="-122"/>
                <a:ea typeface="华文楷体" pitchFamily="2" charset="-122"/>
              </a:rPr>
              <a:t>8Topices</a:t>
            </a:r>
            <a:endParaRPr lang="en-US" altLang="zh-CN" sz="1600" dirty="0">
              <a:solidFill>
                <a:srgbClr val="C00000"/>
              </a:solidFill>
              <a:latin typeface="华文楷体" pitchFamily="2" charset="-122"/>
              <a:ea typeface="华文楷体" pitchFamily="2" charset="-122"/>
            </a:endParaRPr>
          </a:p>
          <a:p>
            <a:r>
              <a:rPr lang="en-US" altLang="zh-CN" sz="1200" dirty="0">
                <a:solidFill>
                  <a:schemeClr val="tx1">
                    <a:lumMod val="50000"/>
                  </a:schemeClr>
                </a:solidFill>
                <a:latin typeface="华文楷体" pitchFamily="2" charset="-122"/>
                <a:ea typeface="华文楷体" pitchFamily="2" charset="-122"/>
              </a:rPr>
              <a:t>                                                                                                               (</a:t>
            </a:r>
            <a:r>
              <a:rPr lang="zh-CN" altLang="en-US" sz="1200" dirty="0">
                <a:solidFill>
                  <a:schemeClr val="tx1">
                    <a:lumMod val="50000"/>
                  </a:schemeClr>
                </a:solidFill>
                <a:latin typeface="华文楷体" pitchFamily="2" charset="-122"/>
                <a:ea typeface="华文楷体" pitchFamily="2" charset="-122"/>
              </a:rPr>
              <a:t>日用科技、风水、旅游、吃</a:t>
            </a:r>
            <a:r>
              <a:rPr lang="en-US" altLang="zh-CN" sz="1200" dirty="0">
                <a:solidFill>
                  <a:schemeClr val="tx1">
                    <a:lumMod val="50000"/>
                  </a:schemeClr>
                </a:solidFill>
                <a:latin typeface="华文楷体" pitchFamily="2" charset="-122"/>
                <a:ea typeface="华文楷体" pitchFamily="2" charset="-122"/>
              </a:rPr>
              <a:t>/</a:t>
            </a:r>
            <a:r>
              <a:rPr lang="zh-CN" altLang="en-US" sz="1200" dirty="0">
                <a:solidFill>
                  <a:schemeClr val="tx1">
                    <a:lumMod val="50000"/>
                  </a:schemeClr>
                </a:solidFill>
                <a:latin typeface="华文楷体" pitchFamily="2" charset="-122"/>
                <a:ea typeface="华文楷体" pitchFamily="2" charset="-122"/>
              </a:rPr>
              <a:t>喝）</a:t>
            </a:r>
            <a:endParaRPr lang="en-US" altLang="zh-CN" sz="1200" dirty="0">
              <a:solidFill>
                <a:schemeClr val="tx1">
                  <a:lumMod val="50000"/>
                </a:schemeClr>
              </a:solidFill>
              <a:latin typeface="华文楷体" pitchFamily="2" charset="-122"/>
              <a:ea typeface="华文楷体" pitchFamily="2" charset="-122"/>
            </a:endParaRPr>
          </a:p>
          <a:p>
            <a:r>
              <a:rPr lang="en-US" altLang="zh-CN" sz="1200" dirty="0">
                <a:solidFill>
                  <a:schemeClr val="tx1">
                    <a:lumMod val="50000"/>
                  </a:schemeClr>
                </a:solidFill>
                <a:latin typeface="华文楷体" pitchFamily="2" charset="-122"/>
                <a:ea typeface="华文楷体" pitchFamily="2" charset="-122"/>
              </a:rPr>
              <a:t>                                                                                                      </a:t>
            </a:r>
            <a:r>
              <a:rPr lang="zh-CN" altLang="en-US" sz="1200" dirty="0">
                <a:solidFill>
                  <a:schemeClr val="tx1">
                    <a:lumMod val="50000"/>
                  </a:schemeClr>
                </a:solidFill>
                <a:latin typeface="华文楷体" pitchFamily="2" charset="-122"/>
                <a:ea typeface="华文楷体" pitchFamily="2" charset="-122"/>
              </a:rPr>
              <a:t>（理财、子女教育、个人健康、音乐</a:t>
            </a:r>
            <a:r>
              <a:rPr lang="en-US" altLang="zh-CN" sz="1200" dirty="0">
                <a:solidFill>
                  <a:schemeClr val="tx1">
                    <a:lumMod val="50000"/>
                  </a:schemeClr>
                </a:solidFill>
                <a:latin typeface="华文楷体" pitchFamily="2" charset="-122"/>
                <a:ea typeface="华文楷体" pitchFamily="2" charset="-122"/>
              </a:rPr>
              <a:t>/</a:t>
            </a:r>
            <a:r>
              <a:rPr lang="zh-CN" altLang="en-US" sz="1200" dirty="0">
                <a:solidFill>
                  <a:schemeClr val="tx1">
                    <a:lumMod val="50000"/>
                  </a:schemeClr>
                </a:solidFill>
                <a:latin typeface="华文楷体" pitchFamily="2" charset="-122"/>
                <a:ea typeface="华文楷体" pitchFamily="2" charset="-122"/>
              </a:rPr>
              <a:t>运动） </a:t>
            </a:r>
          </a:p>
        </p:txBody>
      </p:sp>
      <p:pic>
        <p:nvPicPr>
          <p:cNvPr id="21" name="Picture 4" descr="C:\Documents and Settings\Administrator\My Documents\My Pictures\Education.jpg"/>
          <p:cNvPicPr>
            <a:picLocks noChangeAspect="1" noChangeArrowheads="1"/>
          </p:cNvPicPr>
          <p:nvPr/>
        </p:nvPicPr>
        <p:blipFill>
          <a:blip r:embed="rId3"/>
          <a:srcRect/>
          <a:stretch>
            <a:fillRect/>
          </a:stretch>
        </p:blipFill>
        <p:spPr bwMode="auto">
          <a:xfrm>
            <a:off x="0" y="5562600"/>
            <a:ext cx="1633538" cy="1295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销售行为</a:t>
            </a:r>
            <a:r>
              <a:rPr lang="en-US" altLang="zh-CN" sz="2800" b="1" dirty="0" smtClean="0">
                <a:solidFill>
                  <a:srgbClr val="FF0000"/>
                </a:solidFill>
                <a:ea typeface="华文隶书" pitchFamily="2" charset="-122"/>
              </a:rPr>
              <a:t>(FAB)</a:t>
            </a:r>
            <a:endParaRPr lang="zh-CN" altLang="en-US" sz="2800" b="1" dirty="0" smtClean="0">
              <a:solidFill>
                <a:srgbClr val="FF0000"/>
              </a:solidFill>
              <a:ea typeface="华文隶书" pitchFamily="2" charset="-122"/>
            </a:endParaRPr>
          </a:p>
        </p:txBody>
      </p:sp>
      <p:pic>
        <p:nvPicPr>
          <p:cNvPr id="15362" name="Picture 2"/>
          <p:cNvPicPr>
            <a:picLocks noChangeAspect="1" noChangeArrowheads="1"/>
          </p:cNvPicPr>
          <p:nvPr/>
        </p:nvPicPr>
        <p:blipFill>
          <a:blip r:embed="rId3"/>
          <a:srcRect/>
          <a:stretch>
            <a:fillRect/>
          </a:stretch>
        </p:blipFill>
        <p:spPr bwMode="auto">
          <a:xfrm>
            <a:off x="1228725" y="1047750"/>
            <a:ext cx="6684963" cy="565785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销售行为</a:t>
            </a:r>
            <a:r>
              <a:rPr lang="en-US" altLang="zh-CN" sz="2800" b="1" dirty="0" smtClean="0">
                <a:solidFill>
                  <a:srgbClr val="FF0000"/>
                </a:solidFill>
                <a:ea typeface="华文隶书" pitchFamily="2" charset="-122"/>
              </a:rPr>
              <a:t>(FAB)</a:t>
            </a:r>
            <a:endParaRPr lang="zh-CN" altLang="en-US" sz="2800" b="1" dirty="0" smtClean="0">
              <a:solidFill>
                <a:srgbClr val="FF0000"/>
              </a:solidFill>
              <a:ea typeface="华文隶书" pitchFamily="2" charset="-122"/>
            </a:endParaRPr>
          </a:p>
        </p:txBody>
      </p:sp>
      <p:pic>
        <p:nvPicPr>
          <p:cNvPr id="1026" name="Picture 2"/>
          <p:cNvPicPr>
            <a:picLocks noChangeAspect="1" noChangeArrowheads="1"/>
          </p:cNvPicPr>
          <p:nvPr/>
        </p:nvPicPr>
        <p:blipFill>
          <a:blip r:embed="rId3"/>
          <a:srcRect/>
          <a:stretch>
            <a:fillRect/>
          </a:stretch>
        </p:blipFill>
        <p:spPr bwMode="auto">
          <a:xfrm>
            <a:off x="547688" y="1433513"/>
            <a:ext cx="7898358" cy="4433887"/>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销售行为</a:t>
            </a:r>
            <a:r>
              <a:rPr lang="en-US" altLang="zh-CN" sz="2800" b="1" dirty="0" smtClean="0">
                <a:solidFill>
                  <a:srgbClr val="FF0000"/>
                </a:solidFill>
                <a:ea typeface="华文隶书" pitchFamily="2" charset="-122"/>
              </a:rPr>
              <a:t>(FAB)</a:t>
            </a:r>
            <a:endParaRPr lang="zh-CN" altLang="en-US" sz="2800" b="1" dirty="0" smtClean="0">
              <a:solidFill>
                <a:srgbClr val="FF0000"/>
              </a:solidFill>
              <a:ea typeface="华文隶书" pitchFamily="2" charset="-122"/>
            </a:endParaRPr>
          </a:p>
        </p:txBody>
      </p:sp>
      <p:pic>
        <p:nvPicPr>
          <p:cNvPr id="2051" name="Picture 3"/>
          <p:cNvPicPr>
            <a:picLocks noChangeAspect="1" noChangeArrowheads="1"/>
          </p:cNvPicPr>
          <p:nvPr/>
        </p:nvPicPr>
        <p:blipFill>
          <a:blip r:embed="rId3"/>
          <a:srcRect/>
          <a:stretch>
            <a:fillRect/>
          </a:stretch>
        </p:blipFill>
        <p:spPr bwMode="auto">
          <a:xfrm>
            <a:off x="766763" y="1176338"/>
            <a:ext cx="7634287" cy="5310031"/>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下一次销售的成功状态</a:t>
            </a:r>
          </a:p>
        </p:txBody>
      </p:sp>
      <p:pic>
        <p:nvPicPr>
          <p:cNvPr id="4" name="Picture 1"/>
          <p:cNvPicPr>
            <a:picLocks noChangeAspect="1" noChangeArrowheads="1"/>
          </p:cNvPicPr>
          <p:nvPr/>
        </p:nvPicPr>
        <p:blipFill>
          <a:blip r:embed="rId3"/>
          <a:srcRect/>
          <a:stretch>
            <a:fillRect/>
          </a:stretch>
        </p:blipFill>
        <p:spPr bwMode="auto">
          <a:xfrm>
            <a:off x="133350" y="1785938"/>
            <a:ext cx="7688263" cy="3886200"/>
          </a:xfrm>
          <a:prstGeom prst="rect">
            <a:avLst/>
          </a:prstGeom>
          <a:noFill/>
          <a:ln w="9525">
            <a:noFill/>
            <a:miter lim="800000"/>
            <a:headEnd/>
            <a:tailEnd/>
          </a:ln>
        </p:spPr>
      </p:pic>
      <p:grpSp>
        <p:nvGrpSpPr>
          <p:cNvPr id="6" name="组合 32"/>
          <p:cNvGrpSpPr>
            <a:grpSpLocks/>
          </p:cNvGrpSpPr>
          <p:nvPr/>
        </p:nvGrpSpPr>
        <p:grpSpPr bwMode="auto">
          <a:xfrm>
            <a:off x="6831013" y="4941888"/>
            <a:ext cx="2054225" cy="714375"/>
            <a:chOff x="6983154" y="4941107"/>
            <a:chExt cx="2054428" cy="714613"/>
          </a:xfrm>
        </p:grpSpPr>
        <p:sp>
          <p:nvSpPr>
            <p:cNvPr id="7" name="右箭头 6"/>
            <p:cNvSpPr/>
            <p:nvPr/>
          </p:nvSpPr>
          <p:spPr>
            <a:xfrm rot="1219029">
              <a:off x="6983154" y="4941107"/>
              <a:ext cx="977997" cy="484348"/>
            </a:xfrm>
            <a:prstGeom prst="right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TextBox 29"/>
            <p:cNvSpPr txBox="1">
              <a:spLocks noChangeArrowheads="1"/>
            </p:cNvSpPr>
            <p:nvPr/>
          </p:nvSpPr>
          <p:spPr bwMode="auto">
            <a:xfrm>
              <a:off x="7929586" y="5286388"/>
              <a:ext cx="1107996" cy="369332"/>
            </a:xfrm>
            <a:prstGeom prst="rect">
              <a:avLst/>
            </a:prstGeom>
            <a:noFill/>
            <a:ln w="9525">
              <a:noFill/>
              <a:miter lim="800000"/>
              <a:headEnd/>
              <a:tailEnd/>
            </a:ln>
          </p:spPr>
          <p:txBody>
            <a:bodyPr wrap="none">
              <a:spAutoFit/>
            </a:bodyPr>
            <a:lstStyle/>
            <a:p>
              <a:r>
                <a:rPr lang="zh-CN" altLang="en-US" b="1">
                  <a:solidFill>
                    <a:srgbClr val="FF0000"/>
                  </a:solidFill>
                  <a:latin typeface="华文楷体" pitchFamily="2" charset="-122"/>
                  <a:ea typeface="华文楷体" pitchFamily="2" charset="-122"/>
                </a:rPr>
                <a:t>有下一次</a:t>
              </a:r>
            </a:p>
          </p:txBody>
        </p:sp>
      </p:gr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03091"/>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下一次销售的成功状态</a:t>
            </a:r>
            <a:r>
              <a:rPr lang="en-US" altLang="zh-CN" sz="2800" b="1" dirty="0" smtClean="0">
                <a:solidFill>
                  <a:schemeClr val="tx1">
                    <a:lumMod val="50000"/>
                  </a:schemeClr>
                </a:solidFill>
                <a:latin typeface="宋体" pitchFamily="2" charset="-122"/>
                <a:ea typeface="宋体" pitchFamily="2" charset="-122"/>
              </a:rPr>
              <a:t/>
            </a:r>
            <a:br>
              <a:rPr lang="en-US" altLang="zh-CN" sz="2800" b="1" dirty="0" smtClean="0">
                <a:solidFill>
                  <a:schemeClr val="tx1">
                    <a:lumMod val="50000"/>
                  </a:schemeClr>
                </a:solidFill>
                <a:latin typeface="宋体" pitchFamily="2" charset="-122"/>
                <a:ea typeface="宋体" pitchFamily="2" charset="-122"/>
              </a:rPr>
            </a:br>
            <a:r>
              <a:rPr lang="en-US" altLang="zh-CN" sz="2800" b="1" dirty="0" smtClean="0">
                <a:solidFill>
                  <a:schemeClr val="tx1">
                    <a:lumMod val="50000"/>
                  </a:schemeClr>
                </a:solidFill>
                <a:latin typeface="宋体" pitchFamily="2" charset="-122"/>
                <a:ea typeface="宋体" pitchFamily="2" charset="-122"/>
              </a:rPr>
              <a:t>                    ——</a:t>
            </a:r>
            <a:r>
              <a:rPr lang="zh-CN" altLang="en-US" sz="2400" dirty="0" smtClean="0">
                <a:solidFill>
                  <a:schemeClr val="tx1">
                    <a:lumMod val="50000"/>
                  </a:schemeClr>
                </a:solidFill>
                <a:latin typeface="宋体" pitchFamily="2" charset="-122"/>
                <a:ea typeface="宋体" pitchFamily="2" charset="-122"/>
              </a:rPr>
              <a:t>（取得）进展</a:t>
            </a:r>
          </a:p>
        </p:txBody>
      </p:sp>
      <p:pic>
        <p:nvPicPr>
          <p:cNvPr id="4098" name="Picture 2"/>
          <p:cNvPicPr>
            <a:picLocks noChangeAspect="1" noChangeArrowheads="1"/>
          </p:cNvPicPr>
          <p:nvPr/>
        </p:nvPicPr>
        <p:blipFill>
          <a:blip r:embed="rId3"/>
          <a:srcRect/>
          <a:stretch>
            <a:fillRect/>
          </a:stretch>
        </p:blipFill>
        <p:spPr bwMode="auto">
          <a:xfrm>
            <a:off x="38100" y="1890713"/>
            <a:ext cx="9039048" cy="4110037"/>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03091"/>
            <a:ext cx="8229600" cy="649288"/>
          </a:xfrm>
        </p:spPr>
        <p:txBody>
          <a:bodyPr/>
          <a:lstStyle/>
          <a:p>
            <a:r>
              <a:rPr lang="en-US" altLang="zh-CN" sz="2800" b="1" dirty="0" smtClean="0">
                <a:solidFill>
                  <a:schemeClr val="tx1">
                    <a:lumMod val="50000"/>
                  </a:schemeClr>
                </a:solidFill>
                <a:ea typeface="华文隶书" pitchFamily="2" charset="-122"/>
              </a:rPr>
              <a:t>SPIN </a:t>
            </a:r>
            <a:r>
              <a:rPr lang="zh-CN" altLang="en-US" sz="2800" b="1" dirty="0" smtClean="0">
                <a:solidFill>
                  <a:schemeClr val="tx1">
                    <a:lumMod val="50000"/>
                  </a:schemeClr>
                </a:solidFill>
                <a:latin typeface="宋体" pitchFamily="2" charset="-122"/>
                <a:ea typeface="宋体" pitchFamily="2" charset="-122"/>
              </a:rPr>
              <a:t>模式</a:t>
            </a:r>
            <a:r>
              <a:rPr lang="en-US" altLang="zh-CN" sz="2800" b="1" dirty="0" smtClean="0">
                <a:solidFill>
                  <a:schemeClr val="tx1">
                    <a:lumMod val="50000"/>
                  </a:schemeClr>
                </a:solidFill>
                <a:latin typeface="华文隶书" pitchFamily="2" charset="-122"/>
                <a:ea typeface="华文隶书" pitchFamily="2" charset="-122"/>
              </a:rPr>
              <a:t/>
            </a:r>
            <a:br>
              <a:rPr lang="en-US" altLang="zh-CN" sz="2800" b="1" dirty="0" smtClean="0">
                <a:solidFill>
                  <a:schemeClr val="tx1">
                    <a:lumMod val="50000"/>
                  </a:schemeClr>
                </a:solidFill>
                <a:latin typeface="华文隶书" pitchFamily="2" charset="-122"/>
                <a:ea typeface="华文隶书" pitchFamily="2" charset="-122"/>
              </a:rPr>
            </a:br>
            <a:r>
              <a:rPr lang="en-US" altLang="zh-CN" sz="2800" b="1" dirty="0" smtClean="0">
                <a:solidFill>
                  <a:schemeClr val="tx1">
                    <a:lumMod val="50000"/>
                  </a:schemeClr>
                </a:solidFill>
                <a:latin typeface="华文隶书" pitchFamily="2" charset="-122"/>
                <a:ea typeface="华文隶书" pitchFamily="2" charset="-122"/>
              </a:rPr>
              <a:t>                  ——</a:t>
            </a:r>
            <a:r>
              <a:rPr lang="zh-CN" altLang="en-US" sz="2400" dirty="0" smtClean="0">
                <a:solidFill>
                  <a:schemeClr val="tx1">
                    <a:lumMod val="50000"/>
                  </a:schemeClr>
                </a:solidFill>
                <a:latin typeface="宋体" pitchFamily="2" charset="-122"/>
                <a:ea typeface="宋体" pitchFamily="2" charset="-122"/>
              </a:rPr>
              <a:t>如何挖掘和满足客户的明确需求</a:t>
            </a:r>
            <a:endParaRPr lang="zh-CN" altLang="en-US" sz="2800" b="1" dirty="0" smtClean="0">
              <a:solidFill>
                <a:schemeClr val="tx1">
                  <a:lumMod val="50000"/>
                </a:schemeClr>
              </a:solidFill>
              <a:latin typeface="宋体" pitchFamily="2" charset="-122"/>
              <a:ea typeface="宋体" pitchFamily="2" charset="-122"/>
            </a:endParaRPr>
          </a:p>
        </p:txBody>
      </p:sp>
      <p:pic>
        <p:nvPicPr>
          <p:cNvPr id="3" name="Picture 4"/>
          <p:cNvPicPr>
            <a:picLocks noChangeAspect="1" noChangeArrowheads="1"/>
          </p:cNvPicPr>
          <p:nvPr/>
        </p:nvPicPr>
        <p:blipFill>
          <a:blip r:embed="rId3"/>
          <a:srcRect/>
          <a:stretch>
            <a:fillRect/>
          </a:stretch>
        </p:blipFill>
        <p:spPr bwMode="auto">
          <a:xfrm>
            <a:off x="2420938" y="919163"/>
            <a:ext cx="4625790" cy="5786437"/>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en-US" altLang="zh-CN" sz="2800" b="1" dirty="0" smtClean="0">
                <a:solidFill>
                  <a:schemeClr val="tx1">
                    <a:lumMod val="50000"/>
                  </a:schemeClr>
                </a:solidFill>
                <a:ea typeface="华文隶书" pitchFamily="2" charset="-122"/>
              </a:rPr>
              <a:t>Burning Issue </a:t>
            </a:r>
            <a:r>
              <a:rPr lang="zh-CN" altLang="en-US" sz="2800" b="1" dirty="0" smtClean="0">
                <a:solidFill>
                  <a:schemeClr val="tx1">
                    <a:lumMod val="50000"/>
                  </a:schemeClr>
                </a:solidFill>
                <a:latin typeface="宋体" pitchFamily="2" charset="-122"/>
                <a:ea typeface="宋体" pitchFamily="2" charset="-122"/>
              </a:rPr>
              <a:t>燃眉之急</a:t>
            </a:r>
          </a:p>
        </p:txBody>
      </p:sp>
      <p:pic>
        <p:nvPicPr>
          <p:cNvPr id="1026" name="Picture 2"/>
          <p:cNvPicPr>
            <a:picLocks noChangeAspect="1" noChangeArrowheads="1"/>
          </p:cNvPicPr>
          <p:nvPr/>
        </p:nvPicPr>
        <p:blipFill>
          <a:blip r:embed="rId3"/>
          <a:srcRect/>
          <a:stretch>
            <a:fillRect/>
          </a:stretch>
        </p:blipFill>
        <p:spPr bwMode="auto">
          <a:xfrm>
            <a:off x="461963" y="1214438"/>
            <a:ext cx="8180387" cy="5038725"/>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en-US" altLang="zh-CN" sz="2800" b="1" dirty="0" smtClean="0">
                <a:solidFill>
                  <a:schemeClr val="tx1">
                    <a:lumMod val="50000"/>
                  </a:schemeClr>
                </a:solidFill>
                <a:ea typeface="华文隶书" pitchFamily="2" charset="-122"/>
              </a:rPr>
              <a:t>UCV</a:t>
            </a:r>
            <a:r>
              <a:rPr lang="zh-CN" altLang="en-US" sz="2800" b="1" dirty="0" smtClean="0">
                <a:solidFill>
                  <a:schemeClr val="tx1">
                    <a:lumMod val="50000"/>
                  </a:schemeClr>
                </a:solidFill>
                <a:latin typeface="宋体" pitchFamily="2" charset="-122"/>
                <a:ea typeface="宋体" pitchFamily="2" charset="-122"/>
              </a:rPr>
              <a:t>独特的客户价值</a:t>
            </a:r>
          </a:p>
        </p:txBody>
      </p:sp>
      <p:sp>
        <p:nvSpPr>
          <p:cNvPr id="3" name="Text Box 2"/>
          <p:cNvSpPr txBox="1">
            <a:spLocks noChangeArrowheads="1"/>
          </p:cNvSpPr>
          <p:nvPr/>
        </p:nvSpPr>
        <p:spPr bwMode="auto">
          <a:xfrm>
            <a:off x="1116013" y="5638800"/>
            <a:ext cx="5970587" cy="1192213"/>
          </a:xfrm>
          <a:prstGeom prst="rect">
            <a:avLst/>
          </a:prstGeom>
          <a:noFill/>
          <a:ln w="9525" algn="ctr">
            <a:noFill/>
            <a:miter lim="800000"/>
            <a:headEnd/>
            <a:tailEnd/>
          </a:ln>
        </p:spPr>
        <p:txBody>
          <a:bodyPr>
            <a:spAutoFit/>
          </a:bodyPr>
          <a:lstStyle/>
          <a:p>
            <a:pPr>
              <a:spcBef>
                <a:spcPct val="50000"/>
              </a:spcBef>
              <a:buFontTx/>
              <a:buChar char="•"/>
            </a:pPr>
            <a:endParaRPr lang="zh-CN" altLang="en-US" sz="1800"/>
          </a:p>
          <a:p>
            <a:pPr>
              <a:spcBef>
                <a:spcPct val="50000"/>
              </a:spcBef>
              <a:buFontTx/>
              <a:buChar char="•"/>
            </a:pPr>
            <a:endParaRPr lang="zh-CN" altLang="en-US" sz="1800"/>
          </a:p>
          <a:p>
            <a:pPr>
              <a:spcBef>
                <a:spcPct val="50000"/>
              </a:spcBef>
            </a:pPr>
            <a:endParaRPr lang="zh-CN" altLang="en-US" sz="1800"/>
          </a:p>
        </p:txBody>
      </p:sp>
      <p:pic>
        <p:nvPicPr>
          <p:cNvPr id="2050" name="Picture 2"/>
          <p:cNvPicPr>
            <a:picLocks noChangeAspect="1" noChangeArrowheads="1"/>
          </p:cNvPicPr>
          <p:nvPr/>
        </p:nvPicPr>
        <p:blipFill>
          <a:blip r:embed="rId3"/>
          <a:srcRect/>
          <a:stretch>
            <a:fillRect/>
          </a:stretch>
        </p:blipFill>
        <p:spPr bwMode="auto">
          <a:xfrm>
            <a:off x="1009650" y="990599"/>
            <a:ext cx="7181850" cy="5804737"/>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en-US" altLang="zh-CN" sz="2800" b="1" dirty="0" smtClean="0">
                <a:solidFill>
                  <a:schemeClr val="tx1">
                    <a:lumMod val="50000"/>
                  </a:schemeClr>
                </a:solidFill>
                <a:ea typeface="华文隶书" pitchFamily="2" charset="-122"/>
              </a:rPr>
              <a:t>BIIS</a:t>
            </a:r>
            <a:r>
              <a:rPr lang="zh-CN" altLang="en-US" sz="2800" b="1" dirty="0" smtClean="0">
                <a:solidFill>
                  <a:schemeClr val="tx1">
                    <a:lumMod val="50000"/>
                  </a:schemeClr>
                </a:solidFill>
                <a:latin typeface="宋体" pitchFamily="2" charset="-122"/>
                <a:ea typeface="宋体" pitchFamily="2" charset="-122"/>
              </a:rPr>
              <a:t>剥笋原因</a:t>
            </a:r>
            <a:r>
              <a:rPr lang="zh-CN" altLang="en-US" sz="2800" dirty="0" smtClean="0">
                <a:solidFill>
                  <a:schemeClr val="tx1">
                    <a:lumMod val="50000"/>
                  </a:schemeClr>
                </a:solidFill>
                <a:latin typeface="宋体" pitchFamily="2" charset="-122"/>
                <a:ea typeface="宋体" pitchFamily="2" charset="-122"/>
              </a:rPr>
              <a:t>（痛苦链 </a:t>
            </a:r>
            <a:r>
              <a:rPr lang="en-US" altLang="zh-CN" sz="2800" dirty="0" smtClean="0">
                <a:solidFill>
                  <a:schemeClr val="tx1">
                    <a:lumMod val="50000"/>
                  </a:schemeClr>
                </a:solidFill>
                <a:ea typeface="华文隶书" pitchFamily="2" charset="-122"/>
              </a:rPr>
              <a:t>pain chain</a:t>
            </a:r>
            <a:r>
              <a:rPr lang="en-US" altLang="zh-CN" sz="2800" dirty="0" smtClean="0">
                <a:solidFill>
                  <a:schemeClr val="tx1">
                    <a:lumMod val="50000"/>
                  </a:schemeClr>
                </a:solidFill>
                <a:latin typeface="宋体" pitchFamily="2" charset="-122"/>
                <a:ea typeface="宋体" pitchFamily="2" charset="-122"/>
              </a:rPr>
              <a:t>)</a:t>
            </a:r>
            <a:endParaRPr lang="zh-CN" altLang="en-US" sz="2800" dirty="0" smtClean="0">
              <a:solidFill>
                <a:schemeClr val="tx1">
                  <a:lumMod val="50000"/>
                </a:schemeClr>
              </a:solidFill>
              <a:latin typeface="宋体" pitchFamily="2" charset="-122"/>
              <a:ea typeface="宋体" pitchFamily="2" charset="-122"/>
            </a:endParaRPr>
          </a:p>
        </p:txBody>
      </p:sp>
      <p:pic>
        <p:nvPicPr>
          <p:cNvPr id="3074" name="Picture 2"/>
          <p:cNvPicPr>
            <a:picLocks noChangeAspect="1" noChangeArrowheads="1"/>
          </p:cNvPicPr>
          <p:nvPr/>
        </p:nvPicPr>
        <p:blipFill>
          <a:blip r:embed="rId3"/>
          <a:srcRect/>
          <a:stretch>
            <a:fillRect/>
          </a:stretch>
        </p:blipFill>
        <p:spPr bwMode="auto">
          <a:xfrm>
            <a:off x="342900" y="1504950"/>
            <a:ext cx="8418513" cy="441960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97687"/>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组织结构图</a:t>
            </a:r>
            <a:r>
              <a:rPr lang="en-US" altLang="zh-CN" sz="2800" b="1" dirty="0" smtClean="0">
                <a:solidFill>
                  <a:schemeClr val="tx1">
                    <a:lumMod val="50000"/>
                  </a:schemeClr>
                </a:solidFill>
                <a:latin typeface="华文隶书" pitchFamily="2" charset="-122"/>
                <a:ea typeface="华文隶书" pitchFamily="2" charset="-122"/>
              </a:rPr>
              <a:t/>
            </a:r>
            <a:br>
              <a:rPr lang="en-US" altLang="zh-CN" sz="2800" b="1" dirty="0" smtClean="0">
                <a:solidFill>
                  <a:schemeClr val="tx1">
                    <a:lumMod val="50000"/>
                  </a:schemeClr>
                </a:solidFill>
                <a:latin typeface="华文隶书" pitchFamily="2" charset="-122"/>
                <a:ea typeface="华文隶书" pitchFamily="2" charset="-122"/>
              </a:rPr>
            </a:br>
            <a:r>
              <a:rPr lang="en-US" altLang="zh-CN" sz="2800" b="1" dirty="0" smtClean="0">
                <a:solidFill>
                  <a:schemeClr val="tx1">
                    <a:lumMod val="50000"/>
                  </a:schemeClr>
                </a:solidFill>
                <a:latin typeface="宋体" pitchFamily="2" charset="-122"/>
                <a:ea typeface="宋体" pitchFamily="2" charset="-122"/>
              </a:rPr>
              <a:t>          </a:t>
            </a:r>
            <a:r>
              <a:rPr lang="en-US" altLang="zh-CN" sz="2400" dirty="0" smtClean="0">
                <a:solidFill>
                  <a:schemeClr val="tx1">
                    <a:lumMod val="50000"/>
                  </a:schemeClr>
                </a:solidFill>
                <a:latin typeface="宋体" pitchFamily="2" charset="-122"/>
                <a:ea typeface="宋体" pitchFamily="2" charset="-122"/>
              </a:rPr>
              <a:t>——</a:t>
            </a:r>
            <a:r>
              <a:rPr lang="zh-CN" altLang="en-US" sz="2400" dirty="0" smtClean="0">
                <a:solidFill>
                  <a:schemeClr val="tx1">
                    <a:lumMod val="50000"/>
                  </a:schemeClr>
                </a:solidFill>
                <a:latin typeface="宋体" pitchFamily="2" charset="-122"/>
                <a:ea typeface="宋体" pitchFamily="2" charset="-122"/>
              </a:rPr>
              <a:t>两个维度判断</a:t>
            </a:r>
          </a:p>
        </p:txBody>
      </p:sp>
      <p:pic>
        <p:nvPicPr>
          <p:cNvPr id="3" name="Picture 56"/>
          <p:cNvPicPr>
            <a:picLocks noChangeAspect="1" noChangeArrowheads="1"/>
          </p:cNvPicPr>
          <p:nvPr/>
        </p:nvPicPr>
        <p:blipFill>
          <a:blip r:embed="rId3"/>
          <a:srcRect/>
          <a:stretch>
            <a:fillRect/>
          </a:stretch>
        </p:blipFill>
        <p:spPr bwMode="auto">
          <a:xfrm>
            <a:off x="0" y="2066925"/>
            <a:ext cx="3578097" cy="3571875"/>
          </a:xfrm>
          <a:prstGeom prst="rect">
            <a:avLst/>
          </a:prstGeom>
          <a:noFill/>
          <a:ln w="9525">
            <a:noFill/>
            <a:miter lim="800000"/>
            <a:headEnd/>
            <a:tailEnd/>
          </a:ln>
        </p:spPr>
      </p:pic>
      <p:pic>
        <p:nvPicPr>
          <p:cNvPr id="4098" name="Picture 2"/>
          <p:cNvPicPr>
            <a:picLocks noChangeAspect="1" noChangeArrowheads="1"/>
          </p:cNvPicPr>
          <p:nvPr/>
        </p:nvPicPr>
        <p:blipFill>
          <a:blip r:embed="rId4"/>
          <a:srcRect/>
          <a:stretch>
            <a:fillRect/>
          </a:stretch>
        </p:blipFill>
        <p:spPr bwMode="auto">
          <a:xfrm>
            <a:off x="3755104" y="876300"/>
            <a:ext cx="5065046" cy="2762250"/>
          </a:xfrm>
          <a:prstGeom prst="rect">
            <a:avLst/>
          </a:prstGeom>
          <a:noFill/>
          <a:ln w="9525">
            <a:noFill/>
            <a:miter lim="800000"/>
            <a:headEnd/>
            <a:tailEnd/>
          </a:ln>
          <a:effectLst/>
        </p:spPr>
      </p:pic>
      <p:pic>
        <p:nvPicPr>
          <p:cNvPr id="4099" name="Picture 3"/>
          <p:cNvPicPr>
            <a:picLocks noChangeAspect="1" noChangeArrowheads="1"/>
          </p:cNvPicPr>
          <p:nvPr/>
        </p:nvPicPr>
        <p:blipFill>
          <a:blip r:embed="rId5"/>
          <a:srcRect/>
          <a:stretch>
            <a:fillRect/>
          </a:stretch>
        </p:blipFill>
        <p:spPr bwMode="auto">
          <a:xfrm>
            <a:off x="4300538" y="3807592"/>
            <a:ext cx="4233862" cy="2974208"/>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首都在线</a:t>
            </a:r>
            <a:r>
              <a:rPr lang="en-US" altLang="zh-CN" sz="2800" b="1" dirty="0" smtClean="0">
                <a:solidFill>
                  <a:schemeClr val="tx1">
                    <a:lumMod val="50000"/>
                  </a:schemeClr>
                </a:solidFill>
                <a:latin typeface="宋体" pitchFamily="2" charset="-122"/>
                <a:ea typeface="宋体" pitchFamily="2" charset="-122"/>
              </a:rPr>
              <a:t>=/ + / </a:t>
            </a:r>
            <a:r>
              <a:rPr lang="zh-CN" altLang="en-US" sz="2800" b="1" dirty="0" smtClean="0">
                <a:solidFill>
                  <a:schemeClr val="tx1">
                    <a:lumMod val="50000"/>
                  </a:schemeClr>
                </a:solidFill>
                <a:latin typeface="宋体" pitchFamily="2" charset="-122"/>
                <a:ea typeface="宋体" pitchFamily="2" charset="-122"/>
              </a:rPr>
              <a:t>★</a:t>
            </a:r>
            <a:r>
              <a:rPr lang="en-US" altLang="zh-CN" sz="2800" b="1" dirty="0" smtClean="0">
                <a:solidFill>
                  <a:schemeClr val="tx1">
                    <a:lumMod val="50000"/>
                  </a:schemeClr>
                </a:solidFill>
                <a:latin typeface="宋体" pitchFamily="2" charset="-122"/>
                <a:ea typeface="宋体" pitchFamily="2" charset="-122"/>
              </a:rPr>
              <a:t>8</a:t>
            </a:r>
            <a:r>
              <a:rPr lang="zh-CN" altLang="en-US" sz="2800" b="1" dirty="0" smtClean="0">
                <a:solidFill>
                  <a:schemeClr val="tx1">
                    <a:lumMod val="50000"/>
                  </a:schemeClr>
                </a:solidFill>
                <a:latin typeface="宋体" pitchFamily="2" charset="-122"/>
                <a:ea typeface="宋体" pitchFamily="2" charset="-122"/>
              </a:rPr>
              <a:t>条判断</a:t>
            </a:r>
          </a:p>
        </p:txBody>
      </p:sp>
      <p:pic>
        <p:nvPicPr>
          <p:cNvPr id="3074" name="Picture 2"/>
          <p:cNvPicPr>
            <a:picLocks noChangeAspect="1" noChangeArrowheads="1"/>
          </p:cNvPicPr>
          <p:nvPr/>
        </p:nvPicPr>
        <p:blipFill>
          <a:blip r:embed="rId3"/>
          <a:srcRect/>
          <a:stretch>
            <a:fillRect/>
          </a:stretch>
        </p:blipFill>
        <p:spPr bwMode="auto">
          <a:xfrm>
            <a:off x="202610" y="900113"/>
            <a:ext cx="8731840" cy="5653087"/>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销售模式</a:t>
            </a:r>
          </a:p>
        </p:txBody>
      </p:sp>
      <p:grpSp>
        <p:nvGrpSpPr>
          <p:cNvPr id="3" name="组合 55"/>
          <p:cNvGrpSpPr>
            <a:grpSpLocks/>
          </p:cNvGrpSpPr>
          <p:nvPr/>
        </p:nvGrpSpPr>
        <p:grpSpPr bwMode="auto">
          <a:xfrm>
            <a:off x="895350" y="1376363"/>
            <a:ext cx="7358063" cy="4929187"/>
            <a:chOff x="500034" y="1928802"/>
            <a:chExt cx="7358114" cy="4929222"/>
          </a:xfrm>
        </p:grpSpPr>
        <p:grpSp>
          <p:nvGrpSpPr>
            <p:cNvPr id="4" name="组合 31"/>
            <p:cNvGrpSpPr>
              <a:grpSpLocks/>
            </p:cNvGrpSpPr>
            <p:nvPr/>
          </p:nvGrpSpPr>
          <p:grpSpPr bwMode="auto">
            <a:xfrm>
              <a:off x="3000364" y="1928802"/>
              <a:ext cx="4857784" cy="4584733"/>
              <a:chOff x="3000364" y="2130974"/>
              <a:chExt cx="4857784" cy="4584733"/>
            </a:xfrm>
          </p:grpSpPr>
          <p:sp>
            <p:nvSpPr>
              <p:cNvPr id="19" name="流程图: 可选过程 18"/>
              <p:cNvSpPr/>
              <p:nvPr/>
            </p:nvSpPr>
            <p:spPr>
              <a:xfrm>
                <a:off x="3071801" y="2500864"/>
                <a:ext cx="1571636" cy="928695"/>
              </a:xfrm>
              <a:prstGeom prst="flowChartAlternateProcess">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内在价值</a:t>
                </a:r>
                <a:r>
                  <a:rPr lang="zh-CN" altLang="en-US" b="1" dirty="0" smtClean="0">
                    <a:solidFill>
                      <a:schemeClr val="tx1">
                        <a:lumMod val="50000"/>
                      </a:schemeClr>
                    </a:solidFill>
                    <a:latin typeface="华文楷体" pitchFamily="2" charset="-122"/>
                    <a:ea typeface="华文楷体" pitchFamily="2" charset="-122"/>
                  </a:rPr>
                  <a:t>型客户</a:t>
                </a:r>
                <a:endParaRPr lang="zh-CN" altLang="en-US" b="1" dirty="0">
                  <a:solidFill>
                    <a:schemeClr val="tx1">
                      <a:lumMod val="50000"/>
                    </a:schemeClr>
                  </a:solidFill>
                  <a:latin typeface="华文楷体" pitchFamily="2" charset="-122"/>
                  <a:ea typeface="华文楷体" pitchFamily="2" charset="-122"/>
                </a:endParaRPr>
              </a:p>
            </p:txBody>
          </p:sp>
          <p:sp>
            <p:nvSpPr>
              <p:cNvPr id="20" name="流程图: 可选过程 19"/>
              <p:cNvSpPr/>
              <p:nvPr/>
            </p:nvSpPr>
            <p:spPr>
              <a:xfrm>
                <a:off x="6143636" y="2500864"/>
                <a:ext cx="1571636" cy="928695"/>
              </a:xfrm>
              <a:prstGeom prst="flowChartAlternateProcess">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交易型销售</a:t>
                </a:r>
              </a:p>
            </p:txBody>
          </p:sp>
          <p:sp>
            <p:nvSpPr>
              <p:cNvPr id="21" name="流程图: 可选过程 20"/>
              <p:cNvSpPr/>
              <p:nvPr/>
            </p:nvSpPr>
            <p:spPr>
              <a:xfrm>
                <a:off x="3071801" y="4215376"/>
                <a:ext cx="1571636" cy="928695"/>
              </a:xfrm>
              <a:prstGeom prst="flowChartAlternateProcess">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外在价值</a:t>
                </a:r>
                <a:r>
                  <a:rPr lang="zh-CN" altLang="en-US" b="1" dirty="0" smtClean="0">
                    <a:solidFill>
                      <a:schemeClr val="tx1">
                        <a:lumMod val="50000"/>
                      </a:schemeClr>
                    </a:solidFill>
                    <a:latin typeface="华文楷体" pitchFamily="2" charset="-122"/>
                    <a:ea typeface="华文楷体" pitchFamily="2" charset="-122"/>
                  </a:rPr>
                  <a:t>型客户</a:t>
                </a:r>
                <a:endParaRPr lang="zh-CN" altLang="en-US" b="1" dirty="0">
                  <a:solidFill>
                    <a:schemeClr val="tx1">
                      <a:lumMod val="50000"/>
                    </a:schemeClr>
                  </a:solidFill>
                  <a:latin typeface="华文楷体" pitchFamily="2" charset="-122"/>
                  <a:ea typeface="华文楷体" pitchFamily="2" charset="-122"/>
                </a:endParaRPr>
              </a:p>
            </p:txBody>
          </p:sp>
          <p:sp>
            <p:nvSpPr>
              <p:cNvPr id="22" name="流程图: 可选过程 21"/>
              <p:cNvSpPr/>
              <p:nvPr/>
            </p:nvSpPr>
            <p:spPr>
              <a:xfrm>
                <a:off x="6143636" y="4215376"/>
                <a:ext cx="1571636" cy="928695"/>
              </a:xfrm>
              <a:prstGeom prst="flowChartAlternateProcess">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顾问型销售</a:t>
                </a:r>
              </a:p>
            </p:txBody>
          </p:sp>
          <p:sp>
            <p:nvSpPr>
              <p:cNvPr id="23" name="流程图: 可选过程 22"/>
              <p:cNvSpPr/>
              <p:nvPr/>
            </p:nvSpPr>
            <p:spPr>
              <a:xfrm>
                <a:off x="3071801" y="5787012"/>
                <a:ext cx="1571636" cy="928695"/>
              </a:xfrm>
              <a:prstGeom prst="flowChartAlternateProcess">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战略价值</a:t>
                </a:r>
                <a:r>
                  <a:rPr lang="zh-CN" altLang="en-US" b="1" dirty="0" smtClean="0">
                    <a:solidFill>
                      <a:schemeClr val="tx1">
                        <a:lumMod val="50000"/>
                      </a:schemeClr>
                    </a:solidFill>
                    <a:latin typeface="华文楷体" pitchFamily="2" charset="-122"/>
                    <a:ea typeface="华文楷体" pitchFamily="2" charset="-122"/>
                  </a:rPr>
                  <a:t>型客户</a:t>
                </a:r>
                <a:endParaRPr lang="zh-CN" altLang="en-US" b="1" dirty="0">
                  <a:solidFill>
                    <a:schemeClr val="tx1">
                      <a:lumMod val="50000"/>
                    </a:schemeClr>
                  </a:solidFill>
                  <a:latin typeface="华文楷体" pitchFamily="2" charset="-122"/>
                  <a:ea typeface="华文楷体" pitchFamily="2" charset="-122"/>
                </a:endParaRPr>
              </a:p>
            </p:txBody>
          </p:sp>
          <p:sp>
            <p:nvSpPr>
              <p:cNvPr id="24" name="流程图: 可选过程 23"/>
              <p:cNvSpPr/>
              <p:nvPr/>
            </p:nvSpPr>
            <p:spPr>
              <a:xfrm>
                <a:off x="6143636" y="5787012"/>
                <a:ext cx="1571636" cy="928695"/>
              </a:xfrm>
              <a:prstGeom prst="flowChartAlternateProcess">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b="1" dirty="0">
                    <a:solidFill>
                      <a:schemeClr val="tx1">
                        <a:lumMod val="50000"/>
                      </a:schemeClr>
                    </a:solidFill>
                    <a:latin typeface="华文楷体" pitchFamily="2" charset="-122"/>
                    <a:ea typeface="华文楷体" pitchFamily="2" charset="-122"/>
                  </a:rPr>
                  <a:t>企业型销售</a:t>
                </a:r>
              </a:p>
            </p:txBody>
          </p:sp>
          <p:sp>
            <p:nvSpPr>
              <p:cNvPr id="25" name="右箭头 24"/>
              <p:cNvSpPr/>
              <p:nvPr/>
            </p:nvSpPr>
            <p:spPr>
              <a:xfrm>
                <a:off x="4929189" y="2715178"/>
                <a:ext cx="977907" cy="484190"/>
              </a:xfrm>
              <a:prstGeom prst="rightArrow">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1">
                  <a:solidFill>
                    <a:schemeClr val="tx1">
                      <a:lumMod val="50000"/>
                    </a:schemeClr>
                  </a:solidFill>
                  <a:latin typeface="华文楷体" pitchFamily="2" charset="-122"/>
                  <a:ea typeface="华文楷体" pitchFamily="2" charset="-122"/>
                </a:endParaRPr>
              </a:p>
            </p:txBody>
          </p:sp>
          <p:sp>
            <p:nvSpPr>
              <p:cNvPr id="26" name="右箭头 25"/>
              <p:cNvSpPr/>
              <p:nvPr/>
            </p:nvSpPr>
            <p:spPr>
              <a:xfrm>
                <a:off x="4951415" y="4429691"/>
                <a:ext cx="977907" cy="484190"/>
              </a:xfrm>
              <a:prstGeom prst="rightArrow">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1">
                  <a:solidFill>
                    <a:schemeClr val="tx1">
                      <a:lumMod val="50000"/>
                    </a:schemeClr>
                  </a:solidFill>
                  <a:latin typeface="华文楷体" pitchFamily="2" charset="-122"/>
                  <a:ea typeface="华文楷体" pitchFamily="2" charset="-122"/>
                </a:endParaRPr>
              </a:p>
            </p:txBody>
          </p:sp>
          <p:sp>
            <p:nvSpPr>
              <p:cNvPr id="27" name="右箭头 26"/>
              <p:cNvSpPr/>
              <p:nvPr/>
            </p:nvSpPr>
            <p:spPr>
              <a:xfrm>
                <a:off x="4951415" y="6017202"/>
                <a:ext cx="977907" cy="484190"/>
              </a:xfrm>
              <a:prstGeom prst="rightArrow">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1">
                  <a:solidFill>
                    <a:schemeClr val="tx1">
                      <a:lumMod val="50000"/>
                    </a:schemeClr>
                  </a:solidFill>
                  <a:latin typeface="华文楷体" pitchFamily="2" charset="-122"/>
                  <a:ea typeface="华文楷体" pitchFamily="2" charset="-122"/>
                </a:endParaRPr>
              </a:p>
            </p:txBody>
          </p:sp>
          <p:sp>
            <p:nvSpPr>
              <p:cNvPr id="28" name="TextBox 29"/>
              <p:cNvSpPr txBox="1">
                <a:spLocks noChangeArrowheads="1"/>
              </p:cNvSpPr>
              <p:nvPr/>
            </p:nvSpPr>
            <p:spPr bwMode="auto">
              <a:xfrm>
                <a:off x="3000364" y="2130974"/>
                <a:ext cx="1643074" cy="369332"/>
              </a:xfrm>
              <a:prstGeom prst="rect">
                <a:avLst/>
              </a:prstGeom>
              <a:noFill/>
              <a:ln w="9525">
                <a:noFill/>
                <a:miter lim="800000"/>
                <a:headEnd/>
                <a:tailEnd/>
              </a:ln>
            </p:spPr>
            <p:txBody>
              <a:bodyPr>
                <a:spAutoFit/>
              </a:bodyPr>
              <a:lstStyle/>
              <a:p>
                <a:r>
                  <a:rPr lang="zh-CN" altLang="en-US" b="1" dirty="0" smtClean="0">
                    <a:solidFill>
                      <a:schemeClr val="tx1">
                        <a:lumMod val="50000"/>
                      </a:schemeClr>
                    </a:solidFill>
                    <a:latin typeface="华文楷体" pitchFamily="2" charset="-122"/>
                    <a:ea typeface="华文楷体" pitchFamily="2" charset="-122"/>
                  </a:rPr>
                  <a:t>客户类型</a:t>
                </a:r>
                <a:endParaRPr lang="zh-CN" altLang="en-US" b="1" dirty="0">
                  <a:solidFill>
                    <a:schemeClr val="tx1">
                      <a:lumMod val="50000"/>
                    </a:schemeClr>
                  </a:solidFill>
                  <a:latin typeface="华文楷体" pitchFamily="2" charset="-122"/>
                  <a:ea typeface="华文楷体" pitchFamily="2" charset="-122"/>
                </a:endParaRPr>
              </a:p>
            </p:txBody>
          </p:sp>
          <p:sp>
            <p:nvSpPr>
              <p:cNvPr id="29" name="TextBox 30"/>
              <p:cNvSpPr txBox="1">
                <a:spLocks noChangeArrowheads="1"/>
              </p:cNvSpPr>
              <p:nvPr/>
            </p:nvSpPr>
            <p:spPr bwMode="auto">
              <a:xfrm>
                <a:off x="6072198" y="2130974"/>
                <a:ext cx="1785950" cy="369332"/>
              </a:xfrm>
              <a:prstGeom prst="rect">
                <a:avLst/>
              </a:prstGeom>
              <a:noFill/>
              <a:ln w="9525">
                <a:noFill/>
                <a:miter lim="800000"/>
                <a:headEnd/>
                <a:tailEnd/>
              </a:ln>
            </p:spPr>
            <p:txBody>
              <a:bodyPr>
                <a:spAutoFit/>
              </a:bodyPr>
              <a:lstStyle/>
              <a:p>
                <a:r>
                  <a:rPr lang="zh-CN" altLang="en-US" b="1">
                    <a:solidFill>
                      <a:schemeClr val="tx1">
                        <a:lumMod val="50000"/>
                      </a:schemeClr>
                    </a:solidFill>
                    <a:latin typeface="华文楷体" pitchFamily="2" charset="-122"/>
                    <a:ea typeface="华文楷体" pitchFamily="2" charset="-122"/>
                  </a:rPr>
                  <a:t>销售类型（模式）</a:t>
                </a:r>
              </a:p>
            </p:txBody>
          </p:sp>
        </p:grpSp>
        <p:cxnSp>
          <p:nvCxnSpPr>
            <p:cNvPr id="6" name="直接连接符 5"/>
            <p:cNvCxnSpPr/>
            <p:nvPr/>
          </p:nvCxnSpPr>
          <p:spPr>
            <a:xfrm>
              <a:off x="2285984" y="2798758"/>
              <a:ext cx="785817" cy="1587"/>
            </a:xfrm>
            <a:prstGeom prst="line">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rot="5400000">
              <a:off x="1928794" y="3154361"/>
              <a:ext cx="714380" cy="3175"/>
            </a:xfrm>
            <a:prstGeom prst="straightConnector1">
              <a:avLst/>
            </a:prstGeom>
            <a:ln w="12700">
              <a:solidFill>
                <a:srgbClr val="C00000"/>
              </a:solidFill>
              <a:tailEnd type="none"/>
            </a:ln>
          </p:spPr>
          <p:style>
            <a:lnRef idx="1">
              <a:schemeClr val="accent1"/>
            </a:lnRef>
            <a:fillRef idx="0">
              <a:schemeClr val="accent1"/>
            </a:fillRef>
            <a:effectRef idx="0">
              <a:schemeClr val="accent1"/>
            </a:effectRef>
            <a:fontRef idx="minor">
              <a:schemeClr val="tx1"/>
            </a:fontRef>
          </p:style>
        </p:cxnSp>
        <p:sp>
          <p:nvSpPr>
            <p:cNvPr id="8" name="TextBox 39"/>
            <p:cNvSpPr txBox="1">
              <a:spLocks noChangeArrowheads="1"/>
            </p:cNvSpPr>
            <p:nvPr/>
          </p:nvSpPr>
          <p:spPr bwMode="auto">
            <a:xfrm>
              <a:off x="500034" y="3512580"/>
              <a:ext cx="2000264" cy="369332"/>
            </a:xfrm>
            <a:prstGeom prst="rect">
              <a:avLst/>
            </a:prstGeom>
            <a:noFill/>
            <a:ln w="9525">
              <a:noFill/>
              <a:miter lim="800000"/>
              <a:headEnd/>
              <a:tailEnd/>
            </a:ln>
          </p:spPr>
          <p:txBody>
            <a:bodyPr>
              <a:spAutoFit/>
            </a:bodyPr>
            <a:lstStyle/>
            <a:p>
              <a:r>
                <a:rPr lang="zh-CN" altLang="en-US" b="1">
                  <a:solidFill>
                    <a:schemeClr val="tx1">
                      <a:lumMod val="50000"/>
                    </a:schemeClr>
                  </a:solidFill>
                  <a:latin typeface="华文楷体" pitchFamily="2" charset="-122"/>
                  <a:ea typeface="华文楷体" pitchFamily="2" charset="-122"/>
                </a:rPr>
                <a:t>价值</a:t>
              </a:r>
              <a:r>
                <a:rPr lang="en-US" altLang="zh-CN" b="1">
                  <a:solidFill>
                    <a:schemeClr val="tx1">
                      <a:lumMod val="50000"/>
                    </a:schemeClr>
                  </a:solidFill>
                  <a:latin typeface="华文楷体" pitchFamily="2" charset="-122"/>
                  <a:ea typeface="华文楷体" pitchFamily="2" charset="-122"/>
                </a:rPr>
                <a:t>=</a:t>
              </a:r>
              <a:r>
                <a:rPr lang="zh-CN" altLang="en-US" b="1">
                  <a:solidFill>
                    <a:schemeClr val="tx1">
                      <a:lumMod val="50000"/>
                    </a:schemeClr>
                  </a:solidFill>
                  <a:latin typeface="华文楷体" pitchFamily="2" charset="-122"/>
                  <a:ea typeface="华文楷体" pitchFamily="2" charset="-122"/>
                </a:rPr>
                <a:t>利益</a:t>
              </a:r>
              <a:r>
                <a:rPr lang="en-US" altLang="zh-CN" b="1">
                  <a:solidFill>
                    <a:schemeClr val="tx1">
                      <a:lumMod val="50000"/>
                    </a:schemeClr>
                  </a:solidFill>
                  <a:latin typeface="华文楷体" pitchFamily="2" charset="-122"/>
                  <a:ea typeface="华文楷体" pitchFamily="2" charset="-122"/>
                </a:rPr>
                <a:t>—</a:t>
              </a:r>
              <a:r>
                <a:rPr lang="zh-CN" altLang="en-US" b="1">
                  <a:solidFill>
                    <a:schemeClr val="tx1">
                      <a:lumMod val="50000"/>
                    </a:schemeClr>
                  </a:solidFill>
                  <a:latin typeface="华文楷体" pitchFamily="2" charset="-122"/>
                  <a:ea typeface="华文楷体" pitchFamily="2" charset="-122"/>
                </a:rPr>
                <a:t>成本</a:t>
              </a:r>
            </a:p>
          </p:txBody>
        </p:sp>
        <p:cxnSp>
          <p:nvCxnSpPr>
            <p:cNvPr id="9" name="直接箭头连接符 8"/>
            <p:cNvCxnSpPr/>
            <p:nvPr/>
          </p:nvCxnSpPr>
          <p:spPr>
            <a:xfrm rot="5400000">
              <a:off x="1250927" y="4048129"/>
              <a:ext cx="500066" cy="1588"/>
            </a:xfrm>
            <a:prstGeom prst="straightConnector1">
              <a:avLst/>
            </a:prstGeom>
            <a:ln w="1270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500166" y="4298956"/>
              <a:ext cx="1500198" cy="1588"/>
            </a:xfrm>
            <a:prstGeom prst="line">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rot="5400000">
              <a:off x="429389" y="4155287"/>
              <a:ext cx="714380" cy="1588"/>
            </a:xfrm>
            <a:prstGeom prst="straightConnector1">
              <a:avLst/>
            </a:prstGeom>
            <a:ln w="12700">
              <a:solidFill>
                <a:srgbClr val="C00000"/>
              </a:solidFill>
              <a:tailEnd type="none"/>
            </a:ln>
          </p:spPr>
          <p:style>
            <a:lnRef idx="1">
              <a:schemeClr val="accent1"/>
            </a:lnRef>
            <a:fillRef idx="0">
              <a:schemeClr val="accent1"/>
            </a:fillRef>
            <a:effectRef idx="0">
              <a:schemeClr val="accent1"/>
            </a:effectRef>
            <a:fontRef idx="minor">
              <a:schemeClr val="tx1"/>
            </a:fontRef>
          </p:style>
        </p:cxnSp>
        <p:sp>
          <p:nvSpPr>
            <p:cNvPr id="12" name="TextBox 46"/>
            <p:cNvSpPr txBox="1">
              <a:spLocks noChangeArrowheads="1"/>
            </p:cNvSpPr>
            <p:nvPr/>
          </p:nvSpPr>
          <p:spPr bwMode="auto">
            <a:xfrm>
              <a:off x="642910" y="4584150"/>
              <a:ext cx="357190" cy="369332"/>
            </a:xfrm>
            <a:prstGeom prst="rect">
              <a:avLst/>
            </a:prstGeom>
            <a:noFill/>
            <a:ln w="9525">
              <a:noFill/>
              <a:miter lim="800000"/>
              <a:headEnd/>
              <a:tailEnd/>
            </a:ln>
          </p:spPr>
          <p:txBody>
            <a:bodyPr>
              <a:spAutoFit/>
            </a:bodyPr>
            <a:lstStyle/>
            <a:p>
              <a:r>
                <a:rPr lang="en-US" altLang="zh-CN" b="1">
                  <a:solidFill>
                    <a:schemeClr val="tx1">
                      <a:lumMod val="50000"/>
                    </a:schemeClr>
                  </a:solidFill>
                  <a:latin typeface="华文楷体" pitchFamily="2" charset="-122"/>
                  <a:ea typeface="华文楷体" pitchFamily="2" charset="-122"/>
                </a:rPr>
                <a:t>+</a:t>
              </a:r>
              <a:endParaRPr lang="zh-CN" altLang="en-US" b="1">
                <a:solidFill>
                  <a:schemeClr val="tx1">
                    <a:lumMod val="50000"/>
                  </a:schemeClr>
                </a:solidFill>
                <a:latin typeface="华文楷体" pitchFamily="2" charset="-122"/>
                <a:ea typeface="华文楷体" pitchFamily="2" charset="-122"/>
              </a:endParaRPr>
            </a:p>
          </p:txBody>
        </p:sp>
        <p:cxnSp>
          <p:nvCxnSpPr>
            <p:cNvPr id="13" name="直接箭头连接符 12"/>
            <p:cNvCxnSpPr/>
            <p:nvPr/>
          </p:nvCxnSpPr>
          <p:spPr>
            <a:xfrm rot="5400000">
              <a:off x="250795" y="5476889"/>
              <a:ext cx="1071570" cy="1588"/>
            </a:xfrm>
            <a:prstGeom prst="straightConnector1">
              <a:avLst/>
            </a:prstGeom>
            <a:ln w="1270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85786" y="6013468"/>
              <a:ext cx="2286016" cy="34925"/>
            </a:xfrm>
            <a:prstGeom prst="line">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51"/>
            <p:cNvSpPr txBox="1">
              <a:spLocks noChangeArrowheads="1"/>
            </p:cNvSpPr>
            <p:nvPr/>
          </p:nvSpPr>
          <p:spPr bwMode="auto">
            <a:xfrm>
              <a:off x="1643042" y="5643578"/>
              <a:ext cx="1214446" cy="369332"/>
            </a:xfrm>
            <a:prstGeom prst="rect">
              <a:avLst/>
            </a:prstGeom>
            <a:noFill/>
            <a:ln w="9525">
              <a:noFill/>
              <a:miter lim="800000"/>
              <a:headEnd/>
              <a:tailEnd/>
            </a:ln>
          </p:spPr>
          <p:txBody>
            <a:bodyPr>
              <a:spAutoFit/>
            </a:bodyPr>
            <a:lstStyle/>
            <a:p>
              <a:pPr algn="ctr"/>
              <a:r>
                <a:rPr lang="zh-CN" altLang="en-US" b="1" dirty="0" smtClean="0">
                  <a:solidFill>
                    <a:schemeClr val="tx1">
                      <a:lumMod val="50000"/>
                    </a:schemeClr>
                  </a:solidFill>
                  <a:latin typeface="华文楷体" pitchFamily="2" charset="-122"/>
                  <a:ea typeface="华文楷体" pitchFamily="2" charset="-122"/>
                </a:rPr>
                <a:t>企业资产</a:t>
              </a:r>
              <a:endParaRPr lang="zh-CN" altLang="en-US" b="1" dirty="0">
                <a:solidFill>
                  <a:schemeClr val="tx1">
                    <a:lumMod val="50000"/>
                  </a:schemeClr>
                </a:solidFill>
                <a:latin typeface="华文楷体" pitchFamily="2" charset="-122"/>
                <a:ea typeface="华文楷体" pitchFamily="2" charset="-122"/>
              </a:endParaRPr>
            </a:p>
          </p:txBody>
        </p:sp>
        <p:sp>
          <p:nvSpPr>
            <p:cNvPr id="16" name="TextBox 52"/>
            <p:cNvSpPr txBox="1">
              <a:spLocks noChangeArrowheads="1"/>
            </p:cNvSpPr>
            <p:nvPr/>
          </p:nvSpPr>
          <p:spPr bwMode="auto">
            <a:xfrm>
              <a:off x="2874234" y="3298266"/>
              <a:ext cx="2011923" cy="584779"/>
            </a:xfrm>
            <a:prstGeom prst="rect">
              <a:avLst/>
            </a:prstGeom>
            <a:noFill/>
            <a:ln w="9525">
              <a:noFill/>
              <a:miter lim="800000"/>
              <a:headEnd/>
              <a:tailEnd/>
            </a:ln>
          </p:spPr>
          <p:txBody>
            <a:bodyPr wrap="square">
              <a:spAutoFit/>
            </a:bodyPr>
            <a:lstStyle/>
            <a:p>
              <a:pPr algn="ctr"/>
              <a:r>
                <a:rPr lang="zh-CN" altLang="en-US" sz="1600" dirty="0">
                  <a:solidFill>
                    <a:schemeClr val="tx1">
                      <a:lumMod val="50000"/>
                    </a:schemeClr>
                  </a:solidFill>
                  <a:latin typeface="华文楷体" pitchFamily="2" charset="-122"/>
                  <a:ea typeface="华文楷体" pitchFamily="2" charset="-122"/>
                </a:rPr>
                <a:t>更便宜</a:t>
              </a:r>
              <a:r>
                <a:rPr lang="zh-CN" altLang="en-US" sz="1600" dirty="0" smtClean="0">
                  <a:solidFill>
                    <a:schemeClr val="tx1">
                      <a:lumMod val="50000"/>
                    </a:schemeClr>
                  </a:solidFill>
                  <a:latin typeface="华文楷体" pitchFamily="2" charset="-122"/>
                  <a:ea typeface="华文楷体" pitchFamily="2" charset="-122"/>
                </a:rPr>
                <a:t>的</a:t>
              </a:r>
              <a:endParaRPr lang="en-US" altLang="zh-CN" sz="1600" dirty="0" smtClean="0">
                <a:solidFill>
                  <a:schemeClr val="tx1">
                    <a:lumMod val="50000"/>
                  </a:schemeClr>
                </a:solidFill>
                <a:latin typeface="华文楷体" pitchFamily="2" charset="-122"/>
                <a:ea typeface="华文楷体" pitchFamily="2" charset="-122"/>
              </a:endParaRPr>
            </a:p>
            <a:p>
              <a:pPr algn="ctr"/>
              <a:r>
                <a:rPr lang="zh-CN" altLang="en-US" sz="1600" dirty="0" smtClean="0">
                  <a:solidFill>
                    <a:schemeClr val="tx1">
                      <a:lumMod val="50000"/>
                    </a:schemeClr>
                  </a:solidFill>
                  <a:latin typeface="华文楷体" pitchFamily="2" charset="-122"/>
                  <a:ea typeface="华文楷体" pitchFamily="2" charset="-122"/>
                </a:rPr>
                <a:t>没有</a:t>
              </a:r>
              <a:r>
                <a:rPr lang="zh-CN" altLang="en-US" sz="1600" dirty="0">
                  <a:solidFill>
                    <a:schemeClr val="tx1">
                      <a:lumMod val="50000"/>
                    </a:schemeClr>
                  </a:solidFill>
                  <a:latin typeface="华文楷体" pitchFamily="2" charset="-122"/>
                  <a:ea typeface="华文楷体" pitchFamily="2" charset="-122"/>
                </a:rPr>
                <a:t>更便宜的蛋糕</a:t>
              </a:r>
            </a:p>
          </p:txBody>
        </p:sp>
        <p:sp>
          <p:nvSpPr>
            <p:cNvPr id="17" name="TextBox 53"/>
            <p:cNvSpPr txBox="1">
              <a:spLocks noChangeArrowheads="1"/>
            </p:cNvSpPr>
            <p:nvPr/>
          </p:nvSpPr>
          <p:spPr bwMode="auto">
            <a:xfrm>
              <a:off x="3040270" y="5102852"/>
              <a:ext cx="1643074" cy="338554"/>
            </a:xfrm>
            <a:prstGeom prst="rect">
              <a:avLst/>
            </a:prstGeom>
            <a:noFill/>
            <a:ln w="9525">
              <a:noFill/>
              <a:miter lim="800000"/>
              <a:headEnd/>
              <a:tailEnd/>
            </a:ln>
          </p:spPr>
          <p:txBody>
            <a:bodyPr>
              <a:spAutoFit/>
            </a:bodyPr>
            <a:lstStyle/>
            <a:p>
              <a:pPr algn="ctr"/>
              <a:r>
                <a:rPr lang="zh-CN" altLang="en-US" sz="1600" dirty="0">
                  <a:solidFill>
                    <a:schemeClr val="tx1">
                      <a:lumMod val="50000"/>
                    </a:schemeClr>
                  </a:solidFill>
                  <a:latin typeface="华文楷体" pitchFamily="2" charset="-122"/>
                  <a:ea typeface="华文楷体" pitchFamily="2" charset="-122"/>
                </a:rPr>
                <a:t>更大的蛋糕</a:t>
              </a:r>
            </a:p>
          </p:txBody>
        </p:sp>
        <p:sp>
          <p:nvSpPr>
            <p:cNvPr id="18" name="TextBox 54"/>
            <p:cNvSpPr txBox="1">
              <a:spLocks noChangeArrowheads="1"/>
            </p:cNvSpPr>
            <p:nvPr/>
          </p:nvSpPr>
          <p:spPr bwMode="auto">
            <a:xfrm>
              <a:off x="3000364" y="6519470"/>
              <a:ext cx="1643074" cy="338554"/>
            </a:xfrm>
            <a:prstGeom prst="rect">
              <a:avLst/>
            </a:prstGeom>
            <a:noFill/>
            <a:ln w="9525">
              <a:noFill/>
              <a:miter lim="800000"/>
              <a:headEnd/>
              <a:tailEnd/>
            </a:ln>
          </p:spPr>
          <p:txBody>
            <a:bodyPr>
              <a:spAutoFit/>
            </a:bodyPr>
            <a:lstStyle/>
            <a:p>
              <a:pPr algn="ctr"/>
              <a:r>
                <a:rPr lang="zh-CN" altLang="en-US" sz="1600" dirty="0">
                  <a:solidFill>
                    <a:schemeClr val="tx1">
                      <a:lumMod val="50000"/>
                    </a:schemeClr>
                  </a:solidFill>
                  <a:latin typeface="华文楷体" pitchFamily="2" charset="-122"/>
                  <a:ea typeface="华文楷体" pitchFamily="2" charset="-122"/>
                </a:rPr>
                <a:t>平衡的膳食</a:t>
              </a:r>
            </a:p>
          </p:txBody>
        </p:sp>
      </p:grpSp>
      <p:sp>
        <p:nvSpPr>
          <p:cNvPr id="30" name="TextBox 29"/>
          <p:cNvSpPr txBox="1"/>
          <p:nvPr/>
        </p:nvSpPr>
        <p:spPr>
          <a:xfrm>
            <a:off x="304800" y="1524000"/>
            <a:ext cx="1415772" cy="461665"/>
          </a:xfrm>
          <a:prstGeom prst="rect">
            <a:avLst/>
          </a:prstGeom>
          <a:noFill/>
        </p:spPr>
        <p:txBody>
          <a:bodyPr wrap="none" rtlCol="0">
            <a:spAutoFit/>
          </a:bodyPr>
          <a:lstStyle/>
          <a:p>
            <a:r>
              <a:rPr lang="zh-CN" altLang="en-US" sz="2400" b="1" dirty="0" smtClean="0">
                <a:solidFill>
                  <a:schemeClr val="tx1">
                    <a:lumMod val="50000"/>
                  </a:schemeClr>
                </a:solidFill>
                <a:latin typeface="华文楷体" pitchFamily="2" charset="-122"/>
                <a:ea typeface="华文楷体" pitchFamily="2" charset="-122"/>
              </a:rPr>
              <a:t>价值等式</a:t>
            </a:r>
            <a:endParaRPr lang="zh-CN" altLang="en-US" sz="2400" b="1" dirty="0">
              <a:solidFill>
                <a:schemeClr val="tx1">
                  <a:lumMod val="50000"/>
                </a:schemeClr>
              </a:solidFill>
              <a:latin typeface="华文楷体" pitchFamily="2" charset="-122"/>
              <a:ea typeface="华文楷体" pitchFamily="2" charset="-122"/>
            </a:endParaRP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销售模式</a:t>
            </a:r>
          </a:p>
        </p:txBody>
      </p:sp>
      <p:grpSp>
        <p:nvGrpSpPr>
          <p:cNvPr id="31" name="组合 125"/>
          <p:cNvGrpSpPr>
            <a:grpSpLocks/>
          </p:cNvGrpSpPr>
          <p:nvPr/>
        </p:nvGrpSpPr>
        <p:grpSpPr bwMode="auto">
          <a:xfrm>
            <a:off x="821261" y="1182688"/>
            <a:ext cx="7274989" cy="5155950"/>
            <a:chOff x="1583794" y="1500174"/>
            <a:chExt cx="5957355" cy="4617006"/>
          </a:xfrm>
        </p:grpSpPr>
        <p:sp>
          <p:nvSpPr>
            <p:cNvPr id="32" name="上下箭头 31"/>
            <p:cNvSpPr/>
            <p:nvPr/>
          </p:nvSpPr>
          <p:spPr>
            <a:xfrm rot="2655636">
              <a:off x="4496053" y="2185897"/>
              <a:ext cx="109548" cy="2485745"/>
            </a:xfrm>
            <a:prstGeom prst="up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schemeClr>
                </a:solidFill>
              </a:endParaRPr>
            </a:p>
          </p:txBody>
        </p:sp>
        <p:sp>
          <p:nvSpPr>
            <p:cNvPr id="33" name="Line 3"/>
            <p:cNvSpPr>
              <a:spLocks noChangeShapeType="1"/>
            </p:cNvSpPr>
            <p:nvPr/>
          </p:nvSpPr>
          <p:spPr bwMode="auto">
            <a:xfrm flipV="1">
              <a:off x="1998663" y="1949450"/>
              <a:ext cx="0" cy="3743325"/>
            </a:xfrm>
            <a:prstGeom prst="line">
              <a:avLst/>
            </a:prstGeom>
            <a:noFill/>
            <a:ln w="25400">
              <a:solidFill>
                <a:schemeClr val="tx1"/>
              </a:solidFill>
              <a:round/>
              <a:headEnd/>
              <a:tailEnd type="triangle" w="med" len="med"/>
            </a:ln>
          </p:spPr>
          <p:txBody>
            <a:bodyPr wrap="none">
              <a:spAutoFit/>
            </a:bodyPr>
            <a:lstStyle/>
            <a:p>
              <a:endParaRPr lang="zh-CN" altLang="en-US">
                <a:solidFill>
                  <a:schemeClr val="tx1">
                    <a:lumMod val="50000"/>
                  </a:schemeClr>
                </a:solidFill>
              </a:endParaRPr>
            </a:p>
          </p:txBody>
        </p:sp>
        <p:sp>
          <p:nvSpPr>
            <p:cNvPr id="34" name="Line 4"/>
            <p:cNvSpPr>
              <a:spLocks noChangeShapeType="1"/>
            </p:cNvSpPr>
            <p:nvPr/>
          </p:nvSpPr>
          <p:spPr bwMode="auto">
            <a:xfrm>
              <a:off x="1998663" y="5692775"/>
              <a:ext cx="5113337" cy="0"/>
            </a:xfrm>
            <a:prstGeom prst="line">
              <a:avLst/>
            </a:prstGeom>
            <a:noFill/>
            <a:ln w="25400">
              <a:solidFill>
                <a:schemeClr val="tx1"/>
              </a:solidFill>
              <a:round/>
              <a:headEnd/>
              <a:tailEnd type="triangle" w="med" len="med"/>
            </a:ln>
          </p:spPr>
          <p:txBody>
            <a:bodyPr wrap="none">
              <a:spAutoFit/>
            </a:bodyPr>
            <a:lstStyle/>
            <a:p>
              <a:endParaRPr lang="zh-CN" altLang="en-US">
                <a:solidFill>
                  <a:schemeClr val="tx1">
                    <a:lumMod val="50000"/>
                  </a:schemeClr>
                </a:solidFill>
              </a:endParaRPr>
            </a:p>
          </p:txBody>
        </p:sp>
        <p:sp>
          <p:nvSpPr>
            <p:cNvPr id="35" name="TextBox 72"/>
            <p:cNvSpPr txBox="1">
              <a:spLocks noChangeArrowheads="1"/>
            </p:cNvSpPr>
            <p:nvPr/>
          </p:nvSpPr>
          <p:spPr bwMode="auto">
            <a:xfrm>
              <a:off x="1583794" y="3000372"/>
              <a:ext cx="378049" cy="1403290"/>
            </a:xfrm>
            <a:prstGeom prst="rect">
              <a:avLst/>
            </a:prstGeom>
            <a:noFill/>
            <a:ln w="9525">
              <a:noFill/>
              <a:miter lim="800000"/>
              <a:headEnd/>
              <a:tailEnd/>
            </a:ln>
          </p:spPr>
          <p:txBody>
            <a:bodyPr vert="eaVert" wrap="square">
              <a:spAutoFit/>
            </a:bodyPr>
            <a:lstStyle/>
            <a:p>
              <a:r>
                <a:rPr lang="zh-CN" altLang="en-US" b="1" dirty="0" smtClean="0">
                  <a:solidFill>
                    <a:schemeClr val="tx1">
                      <a:lumMod val="50000"/>
                    </a:schemeClr>
                  </a:solidFill>
                  <a:latin typeface="华文楷体" pitchFamily="2" charset="-122"/>
                  <a:ea typeface="华文楷体" pitchFamily="2" charset="-122"/>
                </a:rPr>
                <a:t>客户的</a:t>
              </a:r>
              <a:r>
                <a:rPr lang="zh-CN" altLang="en-US" b="1" dirty="0">
                  <a:solidFill>
                    <a:schemeClr val="tx1">
                      <a:lumMod val="50000"/>
                    </a:schemeClr>
                  </a:solidFill>
                  <a:latin typeface="华文楷体" pitchFamily="2" charset="-122"/>
                  <a:ea typeface="华文楷体" pitchFamily="2" charset="-122"/>
                </a:rPr>
                <a:t>投入</a:t>
              </a:r>
            </a:p>
          </p:txBody>
        </p:sp>
        <p:sp>
          <p:nvSpPr>
            <p:cNvPr id="36" name="TextBox 73"/>
            <p:cNvSpPr txBox="1">
              <a:spLocks noChangeArrowheads="1"/>
            </p:cNvSpPr>
            <p:nvPr/>
          </p:nvSpPr>
          <p:spPr bwMode="auto">
            <a:xfrm>
              <a:off x="4000496" y="5786454"/>
              <a:ext cx="1285366" cy="330726"/>
            </a:xfrm>
            <a:prstGeom prst="rect">
              <a:avLst/>
            </a:prstGeom>
            <a:noFill/>
            <a:ln w="9525">
              <a:noFill/>
              <a:miter lim="800000"/>
              <a:headEnd/>
              <a:tailEnd/>
            </a:ln>
          </p:spPr>
          <p:txBody>
            <a:bodyPr wrap="none">
              <a:spAutoFit/>
            </a:bodyPr>
            <a:lstStyle/>
            <a:p>
              <a:r>
                <a:rPr lang="zh-CN" altLang="en-US" b="1" dirty="0" smtClean="0">
                  <a:solidFill>
                    <a:schemeClr val="tx1">
                      <a:lumMod val="50000"/>
                    </a:schemeClr>
                  </a:solidFill>
                  <a:latin typeface="华文楷体" pitchFamily="2" charset="-122"/>
                  <a:ea typeface="华文楷体" pitchFamily="2" charset="-122"/>
                </a:rPr>
                <a:t>供应商的</a:t>
              </a:r>
              <a:r>
                <a:rPr lang="zh-CN" altLang="en-US" b="1" dirty="0">
                  <a:solidFill>
                    <a:schemeClr val="tx1">
                      <a:lumMod val="50000"/>
                    </a:schemeClr>
                  </a:solidFill>
                  <a:latin typeface="华文楷体" pitchFamily="2" charset="-122"/>
                  <a:ea typeface="华文楷体" pitchFamily="2" charset="-122"/>
                </a:rPr>
                <a:t>投入</a:t>
              </a:r>
            </a:p>
          </p:txBody>
        </p:sp>
        <p:cxnSp>
          <p:nvCxnSpPr>
            <p:cNvPr id="37" name="直接箭头连接符 36"/>
            <p:cNvCxnSpPr/>
            <p:nvPr/>
          </p:nvCxnSpPr>
          <p:spPr>
            <a:xfrm rot="5400000" flipH="1" flipV="1">
              <a:off x="1543294" y="2820825"/>
              <a:ext cx="500007" cy="1588"/>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35" idx="2"/>
            </p:cNvCxnSpPr>
            <p:nvPr/>
          </p:nvCxnSpPr>
          <p:spPr>
            <a:xfrm rot="5400000">
              <a:off x="1126001" y="5031325"/>
              <a:ext cx="1274482" cy="1915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endCxn id="36" idx="1"/>
            </p:cNvCxnSpPr>
            <p:nvPr/>
          </p:nvCxnSpPr>
          <p:spPr>
            <a:xfrm flipV="1">
              <a:off x="2237252" y="5951817"/>
              <a:ext cx="1763244" cy="16323"/>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0" name="直接箭头连接符 39"/>
            <p:cNvCxnSpPr>
              <a:stCxn id="36" idx="3"/>
            </p:cNvCxnSpPr>
            <p:nvPr/>
          </p:nvCxnSpPr>
          <p:spPr>
            <a:xfrm flipV="1">
              <a:off x="5285862" y="5934022"/>
              <a:ext cx="1381704" cy="17795"/>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1" name="圆角矩形 40"/>
            <p:cNvSpPr/>
            <p:nvPr/>
          </p:nvSpPr>
          <p:spPr>
            <a:xfrm>
              <a:off x="2500388" y="4357352"/>
              <a:ext cx="1571765" cy="642865"/>
            </a:xfrm>
            <a:prstGeom prst="round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400" b="1" dirty="0">
                  <a:solidFill>
                    <a:schemeClr val="tx1">
                      <a:lumMod val="50000"/>
                    </a:schemeClr>
                  </a:solidFill>
                  <a:latin typeface="华文楷体" pitchFamily="2" charset="-122"/>
                  <a:ea typeface="华文楷体" pitchFamily="2" charset="-122"/>
                </a:rPr>
                <a:t>交易型销售</a:t>
              </a:r>
              <a:endParaRPr lang="en-US" altLang="zh-CN" sz="1400" b="1" dirty="0">
                <a:solidFill>
                  <a:schemeClr val="tx1">
                    <a:lumMod val="50000"/>
                  </a:schemeClr>
                </a:solidFill>
                <a:latin typeface="华文楷体" pitchFamily="2" charset="-122"/>
                <a:ea typeface="华文楷体" pitchFamily="2" charset="-122"/>
              </a:endParaRPr>
            </a:p>
            <a:p>
              <a:pPr algn="ctr">
                <a:defRPr/>
              </a:pPr>
              <a:r>
                <a:rPr lang="en-US" sz="1400" dirty="0">
                  <a:solidFill>
                    <a:schemeClr val="tx1">
                      <a:lumMod val="50000"/>
                    </a:schemeClr>
                  </a:solidFill>
                  <a:latin typeface="Arial" pitchFamily="34" charset="0"/>
                  <a:cs typeface="Arial" pitchFamily="34" charset="0"/>
                </a:rPr>
                <a:t>Transactional selling</a:t>
              </a:r>
              <a:endParaRPr lang="zh-CN" altLang="en-US" sz="1400" b="1" dirty="0">
                <a:solidFill>
                  <a:schemeClr val="tx1">
                    <a:lumMod val="50000"/>
                  </a:schemeClr>
                </a:solidFill>
                <a:latin typeface="Arial" pitchFamily="34" charset="0"/>
                <a:ea typeface="华文楷体" pitchFamily="2" charset="-122"/>
                <a:cs typeface="Arial" pitchFamily="34" charset="0"/>
              </a:endParaRPr>
            </a:p>
          </p:txBody>
        </p:sp>
        <p:sp>
          <p:nvSpPr>
            <p:cNvPr id="42" name="圆角矩形 41"/>
            <p:cNvSpPr/>
            <p:nvPr/>
          </p:nvSpPr>
          <p:spPr>
            <a:xfrm>
              <a:off x="4000709" y="3214481"/>
              <a:ext cx="1571765" cy="642865"/>
            </a:xfrm>
            <a:prstGeom prst="roundRect">
              <a:avLst/>
            </a:prstGeom>
            <a:solidFill>
              <a:schemeClr val="bg1">
                <a:lumMod val="95000"/>
              </a:schemeClr>
            </a:solid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400" b="1" dirty="0">
                  <a:solidFill>
                    <a:schemeClr val="tx1">
                      <a:lumMod val="50000"/>
                    </a:schemeClr>
                  </a:solidFill>
                  <a:latin typeface="华文楷体" pitchFamily="2" charset="-122"/>
                  <a:ea typeface="华文楷体" pitchFamily="2" charset="-122"/>
                </a:rPr>
                <a:t>顾问型销售</a:t>
              </a:r>
              <a:endParaRPr lang="en-US" altLang="zh-CN" sz="1400" b="1" dirty="0">
                <a:solidFill>
                  <a:schemeClr val="tx1">
                    <a:lumMod val="50000"/>
                  </a:schemeClr>
                </a:solidFill>
                <a:latin typeface="华文楷体" pitchFamily="2" charset="-122"/>
                <a:ea typeface="华文楷体" pitchFamily="2" charset="-122"/>
              </a:endParaRPr>
            </a:p>
            <a:p>
              <a:pPr algn="ctr">
                <a:defRPr/>
              </a:pPr>
              <a:r>
                <a:rPr lang="en-US" sz="1400" dirty="0">
                  <a:solidFill>
                    <a:schemeClr val="tx1">
                      <a:lumMod val="50000"/>
                    </a:schemeClr>
                  </a:solidFill>
                  <a:latin typeface="Arial" pitchFamily="34" charset="0"/>
                  <a:cs typeface="Arial" pitchFamily="34" charset="0"/>
                </a:rPr>
                <a:t>Consultative selling</a:t>
              </a:r>
              <a:endParaRPr lang="zh-CN" altLang="en-US" sz="1400" b="1" dirty="0">
                <a:solidFill>
                  <a:schemeClr val="tx1">
                    <a:lumMod val="50000"/>
                  </a:schemeClr>
                </a:solidFill>
                <a:latin typeface="Arial" pitchFamily="34" charset="0"/>
                <a:ea typeface="华文楷体" pitchFamily="2" charset="-122"/>
                <a:cs typeface="Arial" pitchFamily="34" charset="0"/>
              </a:endParaRPr>
            </a:p>
          </p:txBody>
        </p:sp>
        <p:sp>
          <p:nvSpPr>
            <p:cNvPr id="43" name="圆角矩形 42"/>
            <p:cNvSpPr/>
            <p:nvPr/>
          </p:nvSpPr>
          <p:spPr>
            <a:xfrm>
              <a:off x="5501030" y="2143039"/>
              <a:ext cx="1571765" cy="642866"/>
            </a:xfrm>
            <a:prstGeom prst="round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400" b="1" dirty="0">
                  <a:solidFill>
                    <a:schemeClr val="tx1">
                      <a:lumMod val="50000"/>
                    </a:schemeClr>
                  </a:solidFill>
                  <a:latin typeface="华文楷体" pitchFamily="2" charset="-122"/>
                  <a:ea typeface="华文楷体" pitchFamily="2" charset="-122"/>
                </a:rPr>
                <a:t>企业型销售</a:t>
              </a:r>
              <a:endParaRPr lang="en-US" altLang="zh-CN" sz="1400" b="1" dirty="0">
                <a:solidFill>
                  <a:schemeClr val="tx1">
                    <a:lumMod val="50000"/>
                  </a:schemeClr>
                </a:solidFill>
                <a:latin typeface="华文楷体" pitchFamily="2" charset="-122"/>
                <a:ea typeface="华文楷体" pitchFamily="2" charset="-122"/>
              </a:endParaRPr>
            </a:p>
            <a:p>
              <a:pPr algn="ctr">
                <a:defRPr/>
              </a:pPr>
              <a:r>
                <a:rPr lang="en-US" sz="1400" dirty="0" err="1">
                  <a:solidFill>
                    <a:schemeClr val="tx1">
                      <a:lumMod val="50000"/>
                    </a:schemeClr>
                  </a:solidFill>
                  <a:latin typeface="Arial" pitchFamily="34" charset="0"/>
                  <a:cs typeface="Arial" pitchFamily="34" charset="0"/>
                </a:rPr>
                <a:t>Ent._to_Ent</a:t>
              </a:r>
              <a:r>
                <a:rPr lang="en-US" sz="1400" dirty="0">
                  <a:solidFill>
                    <a:schemeClr val="tx1">
                      <a:lumMod val="50000"/>
                    </a:schemeClr>
                  </a:solidFill>
                  <a:latin typeface="Arial" pitchFamily="34" charset="0"/>
                  <a:cs typeface="Arial" pitchFamily="34" charset="0"/>
                </a:rPr>
                <a:t>. selling</a:t>
              </a:r>
              <a:endParaRPr lang="zh-CN" altLang="en-US" sz="1400" b="1" dirty="0">
                <a:solidFill>
                  <a:schemeClr val="tx1">
                    <a:lumMod val="50000"/>
                  </a:schemeClr>
                </a:solidFill>
                <a:latin typeface="Arial" pitchFamily="34" charset="0"/>
                <a:ea typeface="华文楷体" pitchFamily="2" charset="-122"/>
                <a:cs typeface="Arial" pitchFamily="34" charset="0"/>
              </a:endParaRPr>
            </a:p>
          </p:txBody>
        </p:sp>
        <p:sp>
          <p:nvSpPr>
            <p:cNvPr id="44" name="TextBox 116"/>
            <p:cNvSpPr txBox="1">
              <a:spLocks noChangeArrowheads="1"/>
            </p:cNvSpPr>
            <p:nvPr/>
          </p:nvSpPr>
          <p:spPr bwMode="auto">
            <a:xfrm>
              <a:off x="5286380" y="2786058"/>
              <a:ext cx="2031325" cy="338554"/>
            </a:xfrm>
            <a:prstGeom prst="rect">
              <a:avLst/>
            </a:prstGeom>
            <a:noFill/>
            <a:ln w="9525">
              <a:noFill/>
              <a:miter lim="800000"/>
              <a:headEnd/>
              <a:tailEnd/>
            </a:ln>
          </p:spPr>
          <p:txBody>
            <a:bodyPr wrap="none">
              <a:spAutoFit/>
            </a:bodyPr>
            <a:lstStyle/>
            <a:p>
              <a:r>
                <a:rPr lang="zh-CN" altLang="en-US" sz="1600">
                  <a:solidFill>
                    <a:schemeClr val="tx1">
                      <a:lumMod val="50000"/>
                    </a:schemeClr>
                  </a:solidFill>
                  <a:latin typeface="华文楷体" pitchFamily="2" charset="-122"/>
                  <a:ea typeface="华文楷体" pitchFamily="2" charset="-122"/>
                </a:rPr>
                <a:t>创造非同一般的价值</a:t>
              </a:r>
            </a:p>
          </p:txBody>
        </p:sp>
        <p:sp>
          <p:nvSpPr>
            <p:cNvPr id="45" name="TextBox 117"/>
            <p:cNvSpPr txBox="1">
              <a:spLocks noChangeArrowheads="1"/>
            </p:cNvSpPr>
            <p:nvPr/>
          </p:nvSpPr>
          <p:spPr bwMode="auto">
            <a:xfrm>
              <a:off x="4143372" y="3929066"/>
              <a:ext cx="1210588" cy="338554"/>
            </a:xfrm>
            <a:prstGeom prst="rect">
              <a:avLst/>
            </a:prstGeom>
            <a:noFill/>
            <a:ln w="9525">
              <a:noFill/>
              <a:miter lim="800000"/>
              <a:headEnd/>
              <a:tailEnd/>
            </a:ln>
          </p:spPr>
          <p:txBody>
            <a:bodyPr wrap="none">
              <a:spAutoFit/>
            </a:bodyPr>
            <a:lstStyle/>
            <a:p>
              <a:r>
                <a:rPr lang="zh-CN" altLang="en-US" sz="1600">
                  <a:solidFill>
                    <a:schemeClr val="tx1">
                      <a:lumMod val="50000"/>
                    </a:schemeClr>
                  </a:solidFill>
                  <a:latin typeface="华文楷体" pitchFamily="2" charset="-122"/>
                  <a:ea typeface="华文楷体" pitchFamily="2" charset="-122"/>
                </a:rPr>
                <a:t>创造新价值</a:t>
              </a:r>
            </a:p>
          </p:txBody>
        </p:sp>
        <p:sp>
          <p:nvSpPr>
            <p:cNvPr id="46" name="TextBox 118"/>
            <p:cNvSpPr txBox="1">
              <a:spLocks noChangeArrowheads="1"/>
            </p:cNvSpPr>
            <p:nvPr/>
          </p:nvSpPr>
          <p:spPr bwMode="auto">
            <a:xfrm>
              <a:off x="3500430" y="5072074"/>
              <a:ext cx="1005403" cy="338554"/>
            </a:xfrm>
            <a:prstGeom prst="rect">
              <a:avLst/>
            </a:prstGeom>
            <a:noFill/>
            <a:ln w="9525">
              <a:noFill/>
              <a:miter lim="800000"/>
              <a:headEnd/>
              <a:tailEnd/>
            </a:ln>
          </p:spPr>
          <p:txBody>
            <a:bodyPr wrap="none">
              <a:spAutoFit/>
            </a:bodyPr>
            <a:lstStyle/>
            <a:p>
              <a:r>
                <a:rPr lang="zh-CN" altLang="en-US" sz="1600">
                  <a:solidFill>
                    <a:schemeClr val="tx1">
                      <a:lumMod val="50000"/>
                    </a:schemeClr>
                  </a:solidFill>
                  <a:latin typeface="华文楷体" pitchFamily="2" charset="-122"/>
                  <a:ea typeface="华文楷体" pitchFamily="2" charset="-122"/>
                </a:rPr>
                <a:t>消减成本</a:t>
              </a:r>
            </a:p>
          </p:txBody>
        </p:sp>
        <p:sp>
          <p:nvSpPr>
            <p:cNvPr id="47" name="TextBox 120"/>
            <p:cNvSpPr txBox="1">
              <a:spLocks noChangeArrowheads="1"/>
            </p:cNvSpPr>
            <p:nvPr/>
          </p:nvSpPr>
          <p:spPr bwMode="auto">
            <a:xfrm>
              <a:off x="2143108" y="2214554"/>
              <a:ext cx="1415772" cy="338554"/>
            </a:xfrm>
            <a:prstGeom prst="rect">
              <a:avLst/>
            </a:prstGeom>
            <a:noFill/>
            <a:ln w="9525">
              <a:noFill/>
              <a:miter lim="800000"/>
              <a:headEnd/>
              <a:tailEnd/>
            </a:ln>
          </p:spPr>
          <p:txBody>
            <a:bodyPr wrap="none">
              <a:spAutoFit/>
            </a:bodyPr>
            <a:lstStyle/>
            <a:p>
              <a:r>
                <a:rPr lang="zh-CN" altLang="en-US" sz="1600" b="1">
                  <a:solidFill>
                    <a:schemeClr val="tx1">
                      <a:lumMod val="50000"/>
                    </a:schemeClr>
                  </a:solidFill>
                  <a:latin typeface="华文楷体" pitchFamily="2" charset="-122"/>
                  <a:ea typeface="华文楷体" pitchFamily="2" charset="-122"/>
                </a:rPr>
                <a:t>浪费过度投资</a:t>
              </a:r>
            </a:p>
          </p:txBody>
        </p:sp>
        <p:sp>
          <p:nvSpPr>
            <p:cNvPr id="48" name="TextBox 121"/>
            <p:cNvSpPr txBox="1">
              <a:spLocks noChangeArrowheads="1"/>
            </p:cNvSpPr>
            <p:nvPr/>
          </p:nvSpPr>
          <p:spPr bwMode="auto">
            <a:xfrm>
              <a:off x="5715008" y="4786322"/>
              <a:ext cx="1826141" cy="338554"/>
            </a:xfrm>
            <a:prstGeom prst="rect">
              <a:avLst/>
            </a:prstGeom>
            <a:noFill/>
            <a:ln w="9525">
              <a:noFill/>
              <a:miter lim="800000"/>
              <a:headEnd/>
              <a:tailEnd/>
            </a:ln>
          </p:spPr>
          <p:txBody>
            <a:bodyPr wrap="none">
              <a:spAutoFit/>
            </a:bodyPr>
            <a:lstStyle/>
            <a:p>
              <a:r>
                <a:rPr lang="zh-CN" altLang="en-US" sz="1600" b="1">
                  <a:solidFill>
                    <a:schemeClr val="tx1">
                      <a:lumMod val="50000"/>
                    </a:schemeClr>
                  </a:solidFill>
                  <a:latin typeface="华文楷体" pitchFamily="2" charset="-122"/>
                  <a:ea typeface="华文楷体" pitchFamily="2" charset="-122"/>
                </a:rPr>
                <a:t>风险易受竞争威胁</a:t>
              </a:r>
            </a:p>
          </p:txBody>
        </p:sp>
        <p:cxnSp>
          <p:nvCxnSpPr>
            <p:cNvPr id="49" name="直接连接符 48"/>
            <p:cNvCxnSpPr/>
            <p:nvPr/>
          </p:nvCxnSpPr>
          <p:spPr>
            <a:xfrm flipV="1">
              <a:off x="2143168" y="1500174"/>
              <a:ext cx="2429091" cy="2285742"/>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4715147" y="3214481"/>
              <a:ext cx="2429091" cy="2285742"/>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采购流程</a:t>
            </a:r>
          </a:p>
        </p:txBody>
      </p:sp>
      <p:pic>
        <p:nvPicPr>
          <p:cNvPr id="5122" name="Picture 2"/>
          <p:cNvPicPr>
            <a:picLocks noChangeAspect="1" noChangeArrowheads="1"/>
          </p:cNvPicPr>
          <p:nvPr/>
        </p:nvPicPr>
        <p:blipFill>
          <a:blip r:embed="rId3"/>
          <a:srcRect/>
          <a:stretch>
            <a:fillRect/>
          </a:stretch>
        </p:blipFill>
        <p:spPr bwMode="auto">
          <a:xfrm>
            <a:off x="481013" y="1195388"/>
            <a:ext cx="8180387" cy="5038725"/>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首都在线销售手册</a:t>
            </a:r>
            <a:r>
              <a:rPr lang="en-US" altLang="zh-CN" sz="2800" b="1" dirty="0" smtClean="0">
                <a:solidFill>
                  <a:schemeClr val="tx1">
                    <a:lumMod val="50000"/>
                  </a:schemeClr>
                </a:solidFill>
                <a:ea typeface="华文隶书" pitchFamily="2" charset="-122"/>
              </a:rPr>
              <a:t>1.0</a:t>
            </a:r>
            <a:endParaRPr lang="zh-CN" altLang="en-US" sz="2800" b="1" dirty="0" smtClean="0">
              <a:solidFill>
                <a:schemeClr val="tx1">
                  <a:lumMod val="50000"/>
                </a:schemeClr>
              </a:solidFill>
              <a:ea typeface="华文隶书" pitchFamily="2" charset="-122"/>
            </a:endParaRPr>
          </a:p>
        </p:txBody>
      </p:sp>
      <p:graphicFrame>
        <p:nvGraphicFramePr>
          <p:cNvPr id="9" name="图示 8"/>
          <p:cNvGraphicFramePr/>
          <p:nvPr/>
        </p:nvGraphicFramePr>
        <p:xfrm>
          <a:off x="704850" y="1606550"/>
          <a:ext cx="7715250" cy="4375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洞见孵化器</a:t>
            </a:r>
            <a:r>
              <a:rPr lang="en-US" altLang="zh-CN" sz="2800" b="1" dirty="0" smtClean="0">
                <a:solidFill>
                  <a:schemeClr val="tx1">
                    <a:lumMod val="50000"/>
                  </a:schemeClr>
                </a:solidFill>
                <a:latin typeface="宋体" pitchFamily="2" charset="-122"/>
                <a:ea typeface="宋体" pitchFamily="2" charset="-122"/>
              </a:rPr>
              <a:t>/</a:t>
            </a:r>
            <a:r>
              <a:rPr lang="zh-CN" altLang="en-US" sz="2800" b="1" dirty="0" smtClean="0">
                <a:solidFill>
                  <a:schemeClr val="tx1">
                    <a:lumMod val="50000"/>
                  </a:schemeClr>
                </a:solidFill>
                <a:latin typeface="宋体" pitchFamily="2" charset="-122"/>
                <a:ea typeface="宋体" pitchFamily="2" charset="-122"/>
              </a:rPr>
              <a:t>四个洞见</a:t>
            </a:r>
          </a:p>
        </p:txBody>
      </p:sp>
      <p:grpSp>
        <p:nvGrpSpPr>
          <p:cNvPr id="10" name="组合 9"/>
          <p:cNvGrpSpPr/>
          <p:nvPr/>
        </p:nvGrpSpPr>
        <p:grpSpPr>
          <a:xfrm>
            <a:off x="1543050" y="2781301"/>
            <a:ext cx="5448300" cy="865423"/>
            <a:chOff x="285750" y="1847851"/>
            <a:chExt cx="5448300" cy="865423"/>
          </a:xfrm>
        </p:grpSpPr>
        <p:sp>
          <p:nvSpPr>
            <p:cNvPr id="4" name="等于号 3"/>
            <p:cNvSpPr/>
            <p:nvPr/>
          </p:nvSpPr>
          <p:spPr bwMode="auto">
            <a:xfrm>
              <a:off x="1596231" y="1996281"/>
              <a:ext cx="588962" cy="485775"/>
            </a:xfrm>
            <a:prstGeom prst="mathEqual">
              <a:avLst/>
            </a:prstGeom>
            <a:solidFill>
              <a:schemeClr val="accent2">
                <a:lumMod val="10000"/>
              </a:schemeClr>
            </a:solidFill>
            <a:ln w="9525" cap="flat" cmpd="sng" algn="ctr">
              <a:noFill/>
              <a:prstDash val="solid"/>
              <a:round/>
              <a:headEnd type="none" w="med" len="med"/>
              <a:tailEnd type="none" w="med" len="med"/>
            </a:ln>
            <a:effectLst/>
          </p:spPr>
          <p:txBody>
            <a:bodyPr/>
            <a:lstStyle/>
            <a:p>
              <a:pPr>
                <a:defRPr/>
              </a:pPr>
              <a:endParaRPr lang="zh-CN" altLang="en-US">
                <a:ea typeface="宋体" pitchFamily="2" charset="-122"/>
              </a:endParaRPr>
            </a:p>
          </p:txBody>
        </p:sp>
        <p:sp>
          <p:nvSpPr>
            <p:cNvPr id="6" name="减号 5"/>
            <p:cNvSpPr/>
            <p:nvPr/>
          </p:nvSpPr>
          <p:spPr bwMode="auto">
            <a:xfrm>
              <a:off x="3892551" y="2092325"/>
              <a:ext cx="584200" cy="288925"/>
            </a:xfrm>
            <a:prstGeom prst="mathMinus">
              <a:avLst/>
            </a:prstGeom>
            <a:solidFill>
              <a:schemeClr val="accent6">
                <a:lumMod val="10000"/>
              </a:schemeClr>
            </a:solidFill>
            <a:ln w="9525" cap="flat" cmpd="sng" algn="ctr">
              <a:noFill/>
              <a:prstDash val="solid"/>
              <a:round/>
              <a:headEnd type="none" w="med" len="med"/>
              <a:tailEnd type="none" w="med" len="med"/>
            </a:ln>
            <a:effectLst/>
          </p:spPr>
          <p:txBody>
            <a:bodyPr/>
            <a:lstStyle/>
            <a:p>
              <a:pPr>
                <a:defRPr/>
              </a:pPr>
              <a:endParaRPr lang="zh-CN" altLang="en-US">
                <a:ea typeface="宋体" pitchFamily="2" charset="-122"/>
              </a:endParaRPr>
            </a:p>
          </p:txBody>
        </p:sp>
        <p:sp>
          <p:nvSpPr>
            <p:cNvPr id="7" name="矩形 6"/>
            <p:cNvSpPr/>
            <p:nvPr/>
          </p:nvSpPr>
          <p:spPr bwMode="auto">
            <a:xfrm>
              <a:off x="285750" y="1847851"/>
              <a:ext cx="1409699" cy="830997"/>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altLang="zh-CN"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Value</a:t>
              </a:r>
            </a:p>
            <a:p>
              <a:pPr algn="ctr">
                <a:defRPr/>
              </a:pPr>
              <a:r>
                <a:rPr lang="zh-CN" altLang="en-US"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价值</a:t>
              </a:r>
              <a:endParaRPr lang="zh-CN" altLang="en-US"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8" name="矩形 7"/>
            <p:cNvSpPr/>
            <p:nvPr/>
          </p:nvSpPr>
          <p:spPr bwMode="auto">
            <a:xfrm>
              <a:off x="2110476" y="1856625"/>
              <a:ext cx="1909074" cy="830997"/>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altLang="zh-CN"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Benefits</a:t>
              </a:r>
            </a:p>
            <a:p>
              <a:pPr algn="ctr">
                <a:defRPr/>
              </a:pPr>
              <a:r>
                <a:rPr lang="zh-CN" altLang="en-US"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利益</a:t>
              </a:r>
              <a:endParaRPr lang="zh-CN" altLang="en-US"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9" name="矩形 8"/>
            <p:cNvSpPr/>
            <p:nvPr/>
          </p:nvSpPr>
          <p:spPr bwMode="auto">
            <a:xfrm>
              <a:off x="4457700" y="1882277"/>
              <a:ext cx="1276350" cy="830997"/>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altLang="zh-CN"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Cost</a:t>
              </a:r>
            </a:p>
            <a:p>
              <a:pPr algn="ctr">
                <a:defRPr/>
              </a:pPr>
              <a:r>
                <a:rPr lang="zh-CN" altLang="en-US"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rPr>
                <a:t>成本</a:t>
              </a:r>
              <a:endParaRPr lang="en-US" altLang="zh-CN"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华文楷体" pitchFamily="2" charset="-122"/>
                <a:ea typeface="华文楷体" pitchFamily="2" charset="-122"/>
              </a:endParaRPr>
            </a:p>
          </p:txBody>
        </p:sp>
      </p:grpSp>
      <p:sp>
        <p:nvSpPr>
          <p:cNvPr id="11" name="TextBox 10"/>
          <p:cNvSpPr txBox="1"/>
          <p:nvPr/>
        </p:nvSpPr>
        <p:spPr>
          <a:xfrm>
            <a:off x="0" y="1885950"/>
            <a:ext cx="7340471" cy="461665"/>
          </a:xfrm>
          <a:prstGeom prst="rect">
            <a:avLst/>
          </a:prstGeom>
          <a:noFill/>
        </p:spPr>
        <p:txBody>
          <a:bodyPr wrap="none" rtlCol="0">
            <a:spAutoFit/>
          </a:bodyPr>
          <a:lstStyle/>
          <a:p>
            <a:r>
              <a:rPr lang="zh-CN" altLang="en-US" sz="2400" b="1" dirty="0" smtClean="0">
                <a:solidFill>
                  <a:schemeClr val="tx1">
                    <a:lumMod val="50000"/>
                  </a:schemeClr>
                </a:solidFill>
                <a:latin typeface="华文楷体" pitchFamily="2" charset="-122"/>
                <a:ea typeface="华文楷体" pitchFamily="2" charset="-122"/>
              </a:rPr>
              <a:t>价值等式（</a:t>
            </a:r>
            <a:r>
              <a:rPr lang="zh-CN" altLang="en-US" sz="2400" dirty="0" smtClean="0">
                <a:solidFill>
                  <a:schemeClr val="tx1">
                    <a:lumMod val="50000"/>
                  </a:schemeClr>
                </a:solidFill>
                <a:latin typeface="华文楷体" pitchFamily="2" charset="-122"/>
                <a:ea typeface="华文楷体" pitchFamily="2" charset="-122"/>
              </a:rPr>
              <a:t>销售模式中出现过， 但此处的用法不同</a:t>
            </a:r>
            <a:r>
              <a:rPr lang="zh-CN" altLang="en-US" sz="2400" b="1" dirty="0" smtClean="0">
                <a:solidFill>
                  <a:schemeClr val="tx1">
                    <a:lumMod val="50000"/>
                  </a:schemeClr>
                </a:solidFill>
                <a:latin typeface="华文楷体" pitchFamily="2" charset="-122"/>
                <a:ea typeface="华文楷体" pitchFamily="2" charset="-122"/>
              </a:rPr>
              <a:t>）</a:t>
            </a:r>
            <a:endParaRPr lang="zh-CN" altLang="en-US" sz="2400" b="1" dirty="0">
              <a:solidFill>
                <a:schemeClr val="tx1">
                  <a:lumMod val="50000"/>
                </a:schemeClr>
              </a:solidFill>
              <a:latin typeface="华文楷体" pitchFamily="2" charset="-122"/>
              <a:ea typeface="华文楷体" pitchFamily="2" charset="-122"/>
            </a:endParaRPr>
          </a:p>
        </p:txBody>
      </p:sp>
      <p:sp>
        <p:nvSpPr>
          <p:cNvPr id="12" name="TextBox 11"/>
          <p:cNvSpPr txBox="1"/>
          <p:nvPr/>
        </p:nvSpPr>
        <p:spPr>
          <a:xfrm>
            <a:off x="0" y="4152900"/>
            <a:ext cx="3159839" cy="461665"/>
          </a:xfrm>
          <a:prstGeom prst="rect">
            <a:avLst/>
          </a:prstGeom>
          <a:noFill/>
        </p:spPr>
        <p:txBody>
          <a:bodyPr wrap="none" rtlCol="0">
            <a:spAutoFit/>
          </a:bodyPr>
          <a:lstStyle/>
          <a:p>
            <a:r>
              <a:rPr lang="zh-CN" altLang="en-US" sz="2400" b="1" dirty="0" smtClean="0">
                <a:solidFill>
                  <a:schemeClr val="tx1">
                    <a:lumMod val="50000"/>
                  </a:schemeClr>
                </a:solidFill>
                <a:latin typeface="华文楷体" pitchFamily="2" charset="-122"/>
                <a:ea typeface="华文楷体" pitchFamily="2" charset="-122"/>
              </a:rPr>
              <a:t>洞见</a:t>
            </a:r>
            <a:r>
              <a:rPr lang="en-US" altLang="zh-CN" sz="2400" b="1" dirty="0" smtClean="0">
                <a:solidFill>
                  <a:schemeClr val="tx1">
                    <a:lumMod val="50000"/>
                  </a:schemeClr>
                </a:solidFill>
                <a:latin typeface="华文楷体" pitchFamily="2" charset="-122"/>
                <a:ea typeface="华文楷体" pitchFamily="2" charset="-122"/>
              </a:rPr>
              <a:t>=</a:t>
            </a:r>
            <a:r>
              <a:rPr lang="zh-CN" altLang="en-US" sz="2400" b="1" dirty="0" smtClean="0">
                <a:solidFill>
                  <a:schemeClr val="tx1">
                    <a:lumMod val="50000"/>
                  </a:schemeClr>
                </a:solidFill>
                <a:latin typeface="华文楷体" pitchFamily="2" charset="-122"/>
                <a:ea typeface="华文楷体" pitchFamily="2" charset="-122"/>
              </a:rPr>
              <a:t>有洞察力的见解</a:t>
            </a:r>
            <a:endParaRPr lang="zh-CN" altLang="en-US" sz="2400" b="1" dirty="0">
              <a:solidFill>
                <a:schemeClr val="tx1">
                  <a:lumMod val="50000"/>
                </a:schemeClr>
              </a:solidFill>
              <a:latin typeface="华文楷体" pitchFamily="2" charset="-122"/>
              <a:ea typeface="华文楷体" pitchFamily="2" charset="-122"/>
            </a:endParaRPr>
          </a:p>
        </p:txBody>
      </p:sp>
      <p:sp>
        <p:nvSpPr>
          <p:cNvPr id="13" name="TextBox 12"/>
          <p:cNvSpPr txBox="1"/>
          <p:nvPr/>
        </p:nvSpPr>
        <p:spPr>
          <a:xfrm>
            <a:off x="0" y="4819650"/>
            <a:ext cx="5416868" cy="461665"/>
          </a:xfrm>
          <a:prstGeom prst="rect">
            <a:avLst/>
          </a:prstGeom>
          <a:noFill/>
        </p:spPr>
        <p:txBody>
          <a:bodyPr wrap="none" rtlCol="0">
            <a:spAutoFit/>
          </a:bodyPr>
          <a:lstStyle/>
          <a:p>
            <a:r>
              <a:rPr lang="zh-CN" altLang="en-US" sz="2400" b="1" dirty="0" smtClean="0">
                <a:solidFill>
                  <a:schemeClr val="tx1">
                    <a:lumMod val="50000"/>
                  </a:schemeClr>
                </a:solidFill>
                <a:latin typeface="华文楷体" pitchFamily="2" charset="-122"/>
                <a:ea typeface="华文楷体" pitchFamily="2" charset="-122"/>
              </a:rPr>
              <a:t>成本（</a:t>
            </a:r>
            <a:r>
              <a:rPr lang="zh-CN" altLang="en-US" sz="2400" dirty="0" smtClean="0">
                <a:solidFill>
                  <a:schemeClr val="tx1">
                    <a:lumMod val="50000"/>
                  </a:schemeClr>
                </a:solidFill>
                <a:latin typeface="华文楷体" pitchFamily="2" charset="-122"/>
                <a:ea typeface="华文楷体" pitchFamily="2" charset="-122"/>
              </a:rPr>
              <a:t>客户投入的时间、精力和金钱</a:t>
            </a:r>
            <a:r>
              <a:rPr lang="zh-CN" altLang="en-US" sz="2400" b="1" dirty="0" smtClean="0">
                <a:solidFill>
                  <a:schemeClr val="tx1">
                    <a:lumMod val="50000"/>
                  </a:schemeClr>
                </a:solidFill>
                <a:latin typeface="华文楷体" pitchFamily="2" charset="-122"/>
                <a:ea typeface="华文楷体" pitchFamily="2" charset="-122"/>
              </a:rPr>
              <a:t>）</a:t>
            </a:r>
            <a:endParaRPr lang="zh-CN" altLang="en-US" sz="2400" b="1" dirty="0">
              <a:solidFill>
                <a:schemeClr val="tx1">
                  <a:lumMod val="50000"/>
                </a:schemeClr>
              </a:solidFill>
              <a:latin typeface="华文楷体" pitchFamily="2" charset="-122"/>
              <a:ea typeface="华文楷体" pitchFamily="2" charset="-122"/>
            </a:endParaRP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洞见孵化器</a:t>
            </a:r>
            <a:r>
              <a:rPr lang="en-US" altLang="zh-CN" sz="2800" b="1" dirty="0" smtClean="0">
                <a:solidFill>
                  <a:schemeClr val="tx1">
                    <a:lumMod val="50000"/>
                  </a:schemeClr>
                </a:solidFill>
                <a:latin typeface="宋体" pitchFamily="2" charset="-122"/>
                <a:ea typeface="宋体" pitchFamily="2" charset="-122"/>
              </a:rPr>
              <a:t>/</a:t>
            </a:r>
            <a:r>
              <a:rPr lang="zh-CN" altLang="en-US" sz="2800" b="1" dirty="0" smtClean="0">
                <a:solidFill>
                  <a:schemeClr val="tx1">
                    <a:lumMod val="50000"/>
                  </a:schemeClr>
                </a:solidFill>
                <a:latin typeface="宋体" pitchFamily="2" charset="-122"/>
                <a:ea typeface="宋体" pitchFamily="2" charset="-122"/>
              </a:rPr>
              <a:t>四个洞见</a:t>
            </a:r>
          </a:p>
        </p:txBody>
      </p:sp>
      <p:pic>
        <p:nvPicPr>
          <p:cNvPr id="3" name="Picture 5"/>
          <p:cNvPicPr>
            <a:picLocks noChangeAspect="1" noChangeArrowheads="1"/>
          </p:cNvPicPr>
          <p:nvPr/>
        </p:nvPicPr>
        <p:blipFill>
          <a:blip r:embed="rId3"/>
          <a:srcRect/>
          <a:stretch>
            <a:fillRect/>
          </a:stretch>
        </p:blipFill>
        <p:spPr bwMode="auto">
          <a:xfrm>
            <a:off x="487363" y="1566863"/>
            <a:ext cx="8124825" cy="43624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洞见孵化器</a:t>
            </a:r>
            <a:r>
              <a:rPr lang="en-US" altLang="zh-CN" sz="2800" b="1" dirty="0" smtClean="0">
                <a:solidFill>
                  <a:schemeClr val="tx1">
                    <a:lumMod val="50000"/>
                  </a:schemeClr>
                </a:solidFill>
                <a:latin typeface="宋体" pitchFamily="2" charset="-122"/>
                <a:ea typeface="宋体" pitchFamily="2" charset="-122"/>
              </a:rPr>
              <a:t>/</a:t>
            </a:r>
            <a:r>
              <a:rPr lang="zh-CN" altLang="en-US" sz="2800" b="1" dirty="0" smtClean="0">
                <a:solidFill>
                  <a:schemeClr val="tx1">
                    <a:lumMod val="50000"/>
                  </a:schemeClr>
                </a:solidFill>
                <a:latin typeface="宋体" pitchFamily="2" charset="-122"/>
                <a:ea typeface="宋体" pitchFamily="2" charset="-122"/>
              </a:rPr>
              <a:t>四个洞见</a:t>
            </a:r>
          </a:p>
        </p:txBody>
      </p:sp>
      <p:pic>
        <p:nvPicPr>
          <p:cNvPr id="3" name="Picture 5"/>
          <p:cNvPicPr>
            <a:picLocks noChangeAspect="1" noChangeArrowheads="1"/>
          </p:cNvPicPr>
          <p:nvPr/>
        </p:nvPicPr>
        <p:blipFill>
          <a:blip r:embed="rId3"/>
          <a:srcRect/>
          <a:stretch>
            <a:fillRect/>
          </a:stretch>
        </p:blipFill>
        <p:spPr bwMode="auto">
          <a:xfrm>
            <a:off x="487363" y="1566863"/>
            <a:ext cx="8124825" cy="43624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洞见孵化器</a:t>
            </a:r>
            <a:r>
              <a:rPr lang="en-US" altLang="zh-CN" sz="2800" b="1" dirty="0" smtClean="0">
                <a:solidFill>
                  <a:schemeClr val="tx1">
                    <a:lumMod val="50000"/>
                  </a:schemeClr>
                </a:solidFill>
                <a:latin typeface="宋体" pitchFamily="2" charset="-122"/>
                <a:ea typeface="宋体" pitchFamily="2" charset="-122"/>
              </a:rPr>
              <a:t>/</a:t>
            </a:r>
            <a:r>
              <a:rPr lang="zh-CN" altLang="en-US" sz="2800" b="1" dirty="0" smtClean="0">
                <a:solidFill>
                  <a:schemeClr val="tx1">
                    <a:lumMod val="50000"/>
                  </a:schemeClr>
                </a:solidFill>
                <a:latin typeface="宋体" pitchFamily="2" charset="-122"/>
                <a:ea typeface="宋体" pitchFamily="2" charset="-122"/>
              </a:rPr>
              <a:t>四个洞见</a:t>
            </a:r>
          </a:p>
        </p:txBody>
      </p:sp>
      <p:pic>
        <p:nvPicPr>
          <p:cNvPr id="4" name="Picture 4"/>
          <p:cNvPicPr>
            <a:picLocks noChangeAspect="1" noChangeArrowheads="1"/>
          </p:cNvPicPr>
          <p:nvPr/>
        </p:nvPicPr>
        <p:blipFill>
          <a:blip r:embed="rId3"/>
          <a:srcRect/>
          <a:stretch>
            <a:fillRect/>
          </a:stretch>
        </p:blipFill>
        <p:spPr bwMode="auto">
          <a:xfrm>
            <a:off x="547688" y="1098550"/>
            <a:ext cx="8069076" cy="54165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确认偏差（沟通的边界条件）</a:t>
            </a:r>
            <a:r>
              <a:rPr lang="en-US" altLang="zh-CN" sz="2800" b="1" dirty="0" smtClean="0">
                <a:solidFill>
                  <a:schemeClr val="tx1">
                    <a:lumMod val="50000"/>
                  </a:schemeClr>
                </a:solidFill>
                <a:latin typeface="华文隶书" pitchFamily="2" charset="-122"/>
                <a:ea typeface="华文隶书" pitchFamily="2" charset="-122"/>
              </a:rPr>
              <a:t/>
            </a:r>
            <a:br>
              <a:rPr lang="en-US" altLang="zh-CN" sz="2800" b="1" dirty="0" smtClean="0">
                <a:solidFill>
                  <a:schemeClr val="tx1">
                    <a:lumMod val="50000"/>
                  </a:schemeClr>
                </a:solidFill>
                <a:latin typeface="华文隶书" pitchFamily="2" charset="-122"/>
                <a:ea typeface="华文隶书" pitchFamily="2" charset="-122"/>
              </a:rPr>
            </a:br>
            <a:r>
              <a:rPr lang="en-US" altLang="zh-CN" sz="2800" b="1" dirty="0" smtClean="0">
                <a:solidFill>
                  <a:schemeClr val="tx1">
                    <a:lumMod val="50000"/>
                  </a:schemeClr>
                </a:solidFill>
                <a:latin typeface="华文隶书" pitchFamily="2" charset="-122"/>
                <a:ea typeface="华文隶书" pitchFamily="2" charset="-122"/>
              </a:rPr>
              <a:t>                                                </a:t>
            </a:r>
            <a:r>
              <a:rPr lang="en-US" altLang="zh-CN" sz="2400" dirty="0" smtClean="0">
                <a:solidFill>
                  <a:schemeClr val="tx1">
                    <a:lumMod val="50000"/>
                  </a:schemeClr>
                </a:solidFill>
                <a:latin typeface="宋体" pitchFamily="2" charset="-122"/>
                <a:ea typeface="宋体" pitchFamily="2" charset="-122"/>
              </a:rPr>
              <a:t>——</a:t>
            </a:r>
            <a:r>
              <a:rPr lang="zh-CN" altLang="en-US" sz="2400" dirty="0" smtClean="0">
                <a:solidFill>
                  <a:schemeClr val="tx1">
                    <a:lumMod val="50000"/>
                  </a:schemeClr>
                </a:solidFill>
                <a:latin typeface="宋体" pitchFamily="2" charset="-122"/>
                <a:ea typeface="宋体" pitchFamily="2" charset="-122"/>
              </a:rPr>
              <a:t>两条人间真理</a:t>
            </a:r>
          </a:p>
        </p:txBody>
      </p:sp>
      <p:grpSp>
        <p:nvGrpSpPr>
          <p:cNvPr id="12" name="组合 11"/>
          <p:cNvGrpSpPr/>
          <p:nvPr/>
        </p:nvGrpSpPr>
        <p:grpSpPr>
          <a:xfrm>
            <a:off x="320675" y="2538412"/>
            <a:ext cx="8575675" cy="2605087"/>
            <a:chOff x="320675" y="2538413"/>
            <a:chExt cx="8253413" cy="2184400"/>
          </a:xfrm>
        </p:grpSpPr>
        <p:sp>
          <p:nvSpPr>
            <p:cNvPr id="3" name="Rectangle 17"/>
            <p:cNvSpPr>
              <a:spLocks noChangeArrowheads="1"/>
            </p:cNvSpPr>
            <p:nvPr/>
          </p:nvSpPr>
          <p:spPr bwMode="auto">
            <a:xfrm>
              <a:off x="873125" y="2538413"/>
              <a:ext cx="7208838" cy="1104900"/>
            </a:xfrm>
            <a:prstGeom prst="rect">
              <a:avLst/>
            </a:prstGeom>
            <a:solidFill>
              <a:schemeClr val="tx1">
                <a:lumMod val="50000"/>
              </a:schemeClr>
            </a:solidFill>
            <a:ln w="6350">
              <a:noFill/>
              <a:miter lim="800000"/>
              <a:headEnd/>
              <a:tailEnd/>
            </a:ln>
            <a:effectLst/>
          </p:spPr>
          <p:txBody>
            <a:bodyPr wrap="none" lIns="0" tIns="0" rIns="0" bIns="0" anchor="ctr"/>
            <a:lstStyle/>
            <a:p>
              <a:pPr algn="l">
                <a:defRPr/>
              </a:pPr>
              <a:r>
                <a:rPr lang="en-US" altLang="zh-CN" b="1" dirty="0" smtClean="0">
                  <a:solidFill>
                    <a:schemeClr val="bg1">
                      <a:lumMod val="85000"/>
                    </a:schemeClr>
                  </a:solidFill>
                  <a:latin typeface="华文楷体" pitchFamily="2" charset="-122"/>
                  <a:ea typeface="华文楷体" pitchFamily="2" charset="-122"/>
                </a:rPr>
                <a:t>1</a:t>
              </a:r>
              <a:r>
                <a:rPr lang="zh-CN" altLang="en-US" b="1" dirty="0" smtClean="0">
                  <a:solidFill>
                    <a:schemeClr val="bg1">
                      <a:lumMod val="85000"/>
                    </a:schemeClr>
                  </a:solidFill>
                  <a:latin typeface="华文楷体" pitchFamily="2" charset="-122"/>
                  <a:ea typeface="华文楷体" pitchFamily="2" charset="-122"/>
                </a:rPr>
                <a:t>、人们（客户）重视自己所说的话和自己得到的结论，而不重视自己被告</a:t>
              </a:r>
              <a:endParaRPr lang="en-US" altLang="zh-CN" b="1" dirty="0" smtClean="0">
                <a:solidFill>
                  <a:schemeClr val="bg1">
                    <a:lumMod val="85000"/>
                  </a:schemeClr>
                </a:solidFill>
                <a:latin typeface="华文楷体" pitchFamily="2" charset="-122"/>
                <a:ea typeface="华文楷体" pitchFamily="2" charset="-122"/>
              </a:endParaRPr>
            </a:p>
            <a:p>
              <a:pPr algn="l">
                <a:defRPr/>
              </a:pPr>
              <a:r>
                <a:rPr lang="zh-CN" altLang="en-US" b="1" dirty="0" smtClean="0">
                  <a:solidFill>
                    <a:schemeClr val="bg1">
                      <a:lumMod val="85000"/>
                    </a:schemeClr>
                  </a:solidFill>
                  <a:latin typeface="华文楷体" pitchFamily="2" charset="-122"/>
                  <a:ea typeface="华文楷体" pitchFamily="2" charset="-122"/>
                </a:rPr>
                <a:t>知的东西</a:t>
              </a:r>
              <a:endParaRPr lang="en-US" altLang="zh-CN" b="1" dirty="0" smtClean="0">
                <a:solidFill>
                  <a:schemeClr val="bg1">
                    <a:lumMod val="85000"/>
                  </a:schemeClr>
                </a:solidFill>
                <a:latin typeface="华文楷体" pitchFamily="2" charset="-122"/>
                <a:ea typeface="华文楷体" pitchFamily="2" charset="-122"/>
              </a:endParaRPr>
            </a:p>
            <a:p>
              <a:pPr algn="l">
                <a:defRPr/>
              </a:pPr>
              <a:r>
                <a:rPr lang="en-US" altLang="zh-CN" b="1" dirty="0" smtClean="0">
                  <a:solidFill>
                    <a:schemeClr val="bg1">
                      <a:lumMod val="85000"/>
                    </a:schemeClr>
                  </a:solidFill>
                  <a:latin typeface="华文楷体" pitchFamily="2" charset="-122"/>
                  <a:ea typeface="华文楷体" pitchFamily="2" charset="-122"/>
                </a:rPr>
                <a:t>2</a:t>
              </a:r>
              <a:r>
                <a:rPr lang="zh-CN" altLang="en-US" b="1" dirty="0" smtClean="0">
                  <a:solidFill>
                    <a:schemeClr val="bg1">
                      <a:lumMod val="85000"/>
                    </a:schemeClr>
                  </a:solidFill>
                  <a:latin typeface="华文楷体" pitchFamily="2" charset="-122"/>
                  <a:ea typeface="华文楷体" pitchFamily="2" charset="-122"/>
                </a:rPr>
                <a:t>、人们（客户）珍惜索要得来的东西，而不珍惜免费得到的东西</a:t>
              </a:r>
              <a:endParaRPr lang="zh-CN" altLang="en-US" b="1" dirty="0">
                <a:solidFill>
                  <a:schemeClr val="bg1">
                    <a:lumMod val="85000"/>
                  </a:schemeClr>
                </a:solidFill>
                <a:latin typeface="华文楷体" pitchFamily="2" charset="-122"/>
                <a:ea typeface="华文楷体" pitchFamily="2" charset="-122"/>
              </a:endParaRPr>
            </a:p>
          </p:txBody>
        </p:sp>
        <p:sp>
          <p:nvSpPr>
            <p:cNvPr id="4" name="TextBox 3"/>
            <p:cNvSpPr txBox="1"/>
            <p:nvPr/>
          </p:nvSpPr>
          <p:spPr>
            <a:xfrm>
              <a:off x="3303385" y="3714750"/>
              <a:ext cx="2251202" cy="387112"/>
            </a:xfrm>
            <a:prstGeom prst="rect">
              <a:avLst/>
            </a:prstGeom>
            <a:noFill/>
          </p:spPr>
          <p:txBody>
            <a:bodyPr wrap="none">
              <a:spAutoFit/>
            </a:bodyPr>
            <a:lstStyle/>
            <a:p>
              <a:pPr>
                <a:defRPr/>
              </a:pPr>
              <a:r>
                <a:rPr lang="zh-CN" altLang="en-US" sz="2400" b="1" dirty="0" smtClean="0">
                  <a:solidFill>
                    <a:srgbClr val="C00000"/>
                  </a:solidFill>
                  <a:latin typeface="华文楷体" pitchFamily="2" charset="-122"/>
                  <a:ea typeface="华文楷体" pitchFamily="2" charset="-122"/>
                </a:rPr>
                <a:t>提问的两个目的</a:t>
              </a:r>
              <a:endParaRPr lang="zh-CN" altLang="en-US" sz="2400" b="1" dirty="0">
                <a:solidFill>
                  <a:srgbClr val="C00000"/>
                </a:solidFill>
                <a:latin typeface="华文楷体" pitchFamily="2" charset="-122"/>
                <a:ea typeface="华文楷体" pitchFamily="2" charset="-122"/>
              </a:endParaRPr>
            </a:p>
          </p:txBody>
        </p:sp>
        <p:grpSp>
          <p:nvGrpSpPr>
            <p:cNvPr id="6" name="组合 27"/>
            <p:cNvGrpSpPr>
              <a:grpSpLocks/>
            </p:cNvGrpSpPr>
            <p:nvPr/>
          </p:nvGrpSpPr>
          <p:grpSpPr bwMode="auto">
            <a:xfrm>
              <a:off x="320675" y="4160838"/>
              <a:ext cx="3981450" cy="561975"/>
              <a:chOff x="320619" y="5208584"/>
              <a:chExt cx="3981853" cy="562528"/>
            </a:xfrm>
          </p:grpSpPr>
          <p:sp>
            <p:nvSpPr>
              <p:cNvPr id="7" name="Rectangle 9"/>
              <p:cNvSpPr>
                <a:spLocks noChangeArrowheads="1"/>
              </p:cNvSpPr>
              <p:nvPr/>
            </p:nvSpPr>
            <p:spPr bwMode="auto">
              <a:xfrm>
                <a:off x="344434" y="5208584"/>
                <a:ext cx="3958038" cy="562528"/>
              </a:xfrm>
              <a:prstGeom prst="rect">
                <a:avLst/>
              </a:prstGeom>
              <a:solidFill>
                <a:schemeClr val="accent6">
                  <a:lumMod val="60000"/>
                  <a:lumOff val="40000"/>
                </a:schemeClr>
              </a:solidFill>
              <a:ln w="6350">
                <a:noFill/>
                <a:miter lim="800000"/>
                <a:headEnd/>
                <a:tailEnd/>
              </a:ln>
              <a:effectLst>
                <a:outerShdw dist="35921" dir="2700000" algn="ctr" rotWithShape="0">
                  <a:schemeClr val="bg2"/>
                </a:outerShdw>
              </a:effectLst>
            </p:spPr>
            <p:txBody>
              <a:bodyPr lIns="0" tIns="0" rIns="0" bIns="0" anchor="ctr">
                <a:spAutoFit/>
              </a:bodyPr>
              <a:lstStyle/>
              <a:p>
                <a:pPr>
                  <a:defRPr/>
                </a:pPr>
                <a:endParaRPr lang="zh-CN" altLang="en-US">
                  <a:ea typeface="宋体" pitchFamily="2" charset="-122"/>
                </a:endParaRPr>
              </a:p>
            </p:txBody>
          </p:sp>
          <p:sp>
            <p:nvSpPr>
              <p:cNvPr id="8" name="TextBox 7"/>
              <p:cNvSpPr txBox="1"/>
              <p:nvPr/>
            </p:nvSpPr>
            <p:spPr>
              <a:xfrm>
                <a:off x="320619" y="5291968"/>
                <a:ext cx="3965976" cy="387493"/>
              </a:xfrm>
              <a:prstGeom prst="rect">
                <a:avLst/>
              </a:prstGeom>
              <a:noFill/>
            </p:spPr>
            <p:txBody>
              <a:bodyPr>
                <a:spAutoFit/>
              </a:bodyPr>
              <a:lstStyle/>
              <a:p>
                <a:pPr algn="ctr">
                  <a:defRPr/>
                </a:pPr>
                <a:r>
                  <a:rPr lang="zh-CN" altLang="en-US" sz="2400" b="1" dirty="0" smtClean="0">
                    <a:solidFill>
                      <a:schemeClr val="tx2">
                        <a:lumMod val="10000"/>
                      </a:schemeClr>
                    </a:solidFill>
                    <a:latin typeface="华文楷体" pitchFamily="2" charset="-122"/>
                    <a:ea typeface="华文楷体" pitchFamily="2" charset="-122"/>
                  </a:rPr>
                  <a:t>让客户如梦初醒</a:t>
                </a:r>
                <a:endParaRPr lang="zh-CN" altLang="en-US" sz="2400" b="1" dirty="0">
                  <a:solidFill>
                    <a:schemeClr val="tx2">
                      <a:lumMod val="10000"/>
                    </a:schemeClr>
                  </a:solidFill>
                  <a:latin typeface="华文楷体" pitchFamily="2" charset="-122"/>
                  <a:ea typeface="华文楷体" pitchFamily="2" charset="-122"/>
                </a:endParaRPr>
              </a:p>
            </p:txBody>
          </p:sp>
        </p:grpSp>
        <p:grpSp>
          <p:nvGrpSpPr>
            <p:cNvPr id="9" name="组合 45"/>
            <p:cNvGrpSpPr>
              <a:grpSpLocks/>
            </p:cNvGrpSpPr>
            <p:nvPr/>
          </p:nvGrpSpPr>
          <p:grpSpPr bwMode="auto">
            <a:xfrm>
              <a:off x="4616450" y="4160835"/>
              <a:ext cx="3957638" cy="561975"/>
              <a:chOff x="4615900" y="5208684"/>
              <a:chExt cx="3958085" cy="562350"/>
            </a:xfrm>
          </p:grpSpPr>
          <p:sp>
            <p:nvSpPr>
              <p:cNvPr id="10" name="Rectangle 13"/>
              <p:cNvSpPr>
                <a:spLocks noChangeArrowheads="1"/>
              </p:cNvSpPr>
              <p:nvPr/>
            </p:nvSpPr>
            <p:spPr bwMode="auto">
              <a:xfrm>
                <a:off x="4615900" y="5208684"/>
                <a:ext cx="3958085" cy="562350"/>
              </a:xfrm>
              <a:prstGeom prst="rect">
                <a:avLst/>
              </a:prstGeom>
              <a:solidFill>
                <a:schemeClr val="accent6">
                  <a:lumMod val="60000"/>
                  <a:lumOff val="40000"/>
                </a:schemeClr>
              </a:solidFill>
              <a:ln w="6350">
                <a:noFill/>
                <a:miter lim="800000"/>
                <a:headEnd/>
                <a:tailEnd/>
              </a:ln>
              <a:effectLst>
                <a:outerShdw dist="35921" dir="2700000" algn="ctr" rotWithShape="0">
                  <a:schemeClr val="bg2"/>
                </a:outerShdw>
              </a:effectLst>
            </p:spPr>
            <p:txBody>
              <a:bodyPr lIns="0" tIns="0" rIns="0" bIns="0" anchor="ctr">
                <a:spAutoFit/>
              </a:bodyPr>
              <a:lstStyle/>
              <a:p>
                <a:pPr>
                  <a:defRPr/>
                </a:pPr>
                <a:endParaRPr lang="zh-CN" altLang="en-US">
                  <a:ea typeface="宋体" pitchFamily="2" charset="-122"/>
                </a:endParaRPr>
              </a:p>
            </p:txBody>
          </p:sp>
          <p:sp>
            <p:nvSpPr>
              <p:cNvPr id="11" name="TextBox 10"/>
              <p:cNvSpPr txBox="1"/>
              <p:nvPr/>
            </p:nvSpPr>
            <p:spPr>
              <a:xfrm>
                <a:off x="5495118" y="5296213"/>
                <a:ext cx="2251456" cy="387371"/>
              </a:xfrm>
              <a:prstGeom prst="rect">
                <a:avLst/>
              </a:prstGeom>
              <a:noFill/>
            </p:spPr>
            <p:txBody>
              <a:bodyPr wrap="none">
                <a:spAutoFit/>
              </a:bodyPr>
              <a:lstStyle/>
              <a:p>
                <a:pPr algn="ctr">
                  <a:defRPr/>
                </a:pPr>
                <a:r>
                  <a:rPr lang="zh-CN" altLang="en-US" sz="2400" b="1" dirty="0" smtClean="0">
                    <a:solidFill>
                      <a:schemeClr val="tx2">
                        <a:lumMod val="10000"/>
                      </a:schemeClr>
                    </a:solidFill>
                    <a:latin typeface="华文楷体" pitchFamily="2" charset="-122"/>
                    <a:ea typeface="华文楷体" pitchFamily="2" charset="-122"/>
                  </a:rPr>
                  <a:t>让客户主动邀请</a:t>
                </a:r>
                <a:endParaRPr lang="zh-CN" altLang="en-US" sz="2400" b="1" dirty="0">
                  <a:solidFill>
                    <a:schemeClr val="tx2">
                      <a:lumMod val="10000"/>
                    </a:schemeClr>
                  </a:solidFill>
                  <a:latin typeface="华文楷体" pitchFamily="2" charset="-122"/>
                  <a:ea typeface="华文楷体" pitchFamily="2" charset="-122"/>
                </a:endParaRPr>
              </a:p>
            </p:txBody>
          </p:sp>
        </p:grpSp>
      </p:gr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提问技巧</a:t>
            </a:r>
          </a:p>
        </p:txBody>
      </p:sp>
      <p:grpSp>
        <p:nvGrpSpPr>
          <p:cNvPr id="21" name="组合 35"/>
          <p:cNvGrpSpPr>
            <a:grpSpLocks/>
          </p:cNvGrpSpPr>
          <p:nvPr/>
        </p:nvGrpSpPr>
        <p:grpSpPr bwMode="auto">
          <a:xfrm>
            <a:off x="6557963" y="4335463"/>
            <a:ext cx="2514600" cy="1512887"/>
            <a:chOff x="6425253" y="4068457"/>
            <a:chExt cx="2514202" cy="1512945"/>
          </a:xfrm>
        </p:grpSpPr>
        <p:sp>
          <p:nvSpPr>
            <p:cNvPr id="22" name="Freeform 11"/>
            <p:cNvSpPr>
              <a:spLocks/>
            </p:cNvSpPr>
            <p:nvPr/>
          </p:nvSpPr>
          <p:spPr bwMode="auto">
            <a:xfrm>
              <a:off x="6425253" y="4068457"/>
              <a:ext cx="2514202" cy="1512945"/>
            </a:xfrm>
            <a:custGeom>
              <a:avLst/>
              <a:gdLst/>
              <a:ahLst/>
              <a:cxnLst>
                <a:cxn ang="0">
                  <a:pos x="0" y="0"/>
                </a:cxn>
                <a:cxn ang="0">
                  <a:pos x="864" y="0"/>
                </a:cxn>
                <a:cxn ang="0">
                  <a:pos x="864" y="343"/>
                </a:cxn>
                <a:cxn ang="0">
                  <a:pos x="1122" y="347"/>
                </a:cxn>
                <a:cxn ang="0">
                  <a:pos x="1122" y="259"/>
                </a:cxn>
                <a:cxn ang="0">
                  <a:pos x="1296" y="504"/>
                </a:cxn>
                <a:cxn ang="0">
                  <a:pos x="1122" y="778"/>
                </a:cxn>
                <a:cxn ang="0">
                  <a:pos x="1123" y="692"/>
                </a:cxn>
                <a:cxn ang="0">
                  <a:pos x="475" y="689"/>
                </a:cxn>
                <a:cxn ang="0">
                  <a:pos x="475" y="346"/>
                </a:cxn>
                <a:cxn ang="0">
                  <a:pos x="0" y="346"/>
                </a:cxn>
                <a:cxn ang="0">
                  <a:pos x="0" y="0"/>
                </a:cxn>
              </a:cxnLst>
              <a:rect l="0" t="0" r="r" b="b"/>
              <a:pathLst>
                <a:path w="1297" h="779">
                  <a:moveTo>
                    <a:pt x="0" y="0"/>
                  </a:moveTo>
                  <a:lnTo>
                    <a:pt x="864" y="0"/>
                  </a:lnTo>
                  <a:lnTo>
                    <a:pt x="864" y="343"/>
                  </a:lnTo>
                  <a:lnTo>
                    <a:pt x="1122" y="347"/>
                  </a:lnTo>
                  <a:lnTo>
                    <a:pt x="1122" y="259"/>
                  </a:lnTo>
                  <a:lnTo>
                    <a:pt x="1296" y="504"/>
                  </a:lnTo>
                  <a:lnTo>
                    <a:pt x="1122" y="778"/>
                  </a:lnTo>
                  <a:lnTo>
                    <a:pt x="1123" y="692"/>
                  </a:lnTo>
                  <a:lnTo>
                    <a:pt x="475" y="689"/>
                  </a:lnTo>
                  <a:lnTo>
                    <a:pt x="475" y="346"/>
                  </a:lnTo>
                  <a:lnTo>
                    <a:pt x="0" y="346"/>
                  </a:lnTo>
                  <a:lnTo>
                    <a:pt x="0" y="0"/>
                  </a:lnTo>
                </a:path>
              </a:pathLst>
            </a:custGeom>
            <a:solidFill>
              <a:srgbClr val="78A22F"/>
            </a:solidFill>
            <a:ln w="6350" cap="flat" cmpd="sng">
              <a:noFill/>
              <a:prstDash val="solid"/>
              <a:round/>
              <a:headEnd type="none" w="sm" len="sm"/>
              <a:tailEnd type="none" w="sm" len="sm"/>
            </a:ln>
            <a:effectLst>
              <a:outerShdw dist="17961" dir="2700000" algn="ctr" rotWithShape="0">
                <a:srgbClr val="808080"/>
              </a:outerShdw>
            </a:effectLst>
          </p:spPr>
          <p:txBody>
            <a:bodyPr tIns="91440" bIns="91440" anchor="ctr"/>
            <a:lstStyle/>
            <a:p>
              <a:pPr algn="l">
                <a:defRPr/>
              </a:pPr>
              <a:endParaRPr lang="zh-CN" altLang="en-US">
                <a:solidFill>
                  <a:srgbClr val="C00000"/>
                </a:solidFill>
                <a:latin typeface="华文楷体" pitchFamily="2" charset="-122"/>
                <a:ea typeface="华文楷体" pitchFamily="2" charset="-122"/>
              </a:endParaRPr>
            </a:p>
          </p:txBody>
        </p:sp>
        <p:sp>
          <p:nvSpPr>
            <p:cNvPr id="23" name="矩形 22"/>
            <p:cNvSpPr/>
            <p:nvPr/>
          </p:nvSpPr>
          <p:spPr>
            <a:xfrm>
              <a:off x="8221612" y="4889138"/>
              <a:ext cx="280846" cy="338554"/>
            </a:xfrm>
            <a:prstGeom prst="rect">
              <a:avLst/>
            </a:prstGeom>
            <a:noFill/>
          </p:spPr>
          <p:txBody>
            <a:bodyPr wrap="none">
              <a:spAutoFit/>
            </a:bodyPr>
            <a:lstStyle/>
            <a:p>
              <a:pPr algn="ctr">
                <a:defRPr/>
              </a:pPr>
              <a:r>
                <a:rPr lang="en-US" altLang="zh-CN" sz="1600" b="1"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华文楷体" pitchFamily="2" charset="-122"/>
                  <a:ea typeface="华文楷体" pitchFamily="2" charset="-122"/>
                </a:rPr>
                <a:t>1</a:t>
              </a:r>
              <a:endParaRPr lang="zh-CN" altLang="en-US" sz="1600" b="1"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华文楷体" pitchFamily="2" charset="-122"/>
                <a:ea typeface="华文楷体" pitchFamily="2" charset="-122"/>
              </a:endParaRPr>
            </a:p>
          </p:txBody>
        </p:sp>
        <p:sp>
          <p:nvSpPr>
            <p:cNvPr id="24" name="Rectangle 8"/>
            <p:cNvSpPr>
              <a:spLocks noChangeArrowheads="1"/>
            </p:cNvSpPr>
            <p:nvPr/>
          </p:nvSpPr>
          <p:spPr bwMode="auto">
            <a:xfrm>
              <a:off x="6726830" y="4162123"/>
              <a:ext cx="1365034" cy="629939"/>
            </a:xfrm>
            <a:prstGeom prst="rect">
              <a:avLst/>
            </a:prstGeom>
            <a:noFill/>
            <a:ln w="9525">
              <a:noFill/>
              <a:miter lim="800000"/>
              <a:headEnd/>
              <a:tailEnd/>
            </a:ln>
            <a:effectLst/>
          </p:spPr>
          <p:txBody>
            <a:bodyPr lIns="69850" tIns="36512" rIns="69850" bIns="36512">
              <a:spAutoFit/>
            </a:bodyPr>
            <a:lstStyle/>
            <a:p>
              <a:pPr algn="l" defTabSz="536575">
                <a:lnSpc>
                  <a:spcPct val="90000"/>
                </a:lnSpc>
                <a:defRPr/>
              </a:pPr>
              <a:r>
                <a:rPr lang="zh-CN" altLang="en-US" sz="2000" b="1" dirty="0" smtClean="0">
                  <a:solidFill>
                    <a:schemeClr val="bg1">
                      <a:lumMod val="95000"/>
                    </a:schemeClr>
                  </a:solidFill>
                  <a:latin typeface="华文楷体" pitchFamily="2" charset="-122"/>
                  <a:ea typeface="华文楷体" pitchFamily="2" charset="-122"/>
                </a:rPr>
                <a:t>收集、了解信息</a:t>
              </a:r>
              <a:endParaRPr lang="nl-NL" altLang="zh-CN" sz="2000" b="1" dirty="0">
                <a:solidFill>
                  <a:schemeClr val="bg1">
                    <a:lumMod val="95000"/>
                  </a:schemeClr>
                </a:solidFill>
                <a:latin typeface="华文楷体" pitchFamily="2" charset="-122"/>
                <a:ea typeface="华文楷体" pitchFamily="2" charset="-122"/>
              </a:endParaRPr>
            </a:p>
          </p:txBody>
        </p:sp>
      </p:grpSp>
      <p:sp>
        <p:nvSpPr>
          <p:cNvPr id="25" name="Freeform 3"/>
          <p:cNvSpPr>
            <a:spLocks/>
          </p:cNvSpPr>
          <p:nvPr/>
        </p:nvSpPr>
        <p:spPr bwMode="auto">
          <a:xfrm>
            <a:off x="1976438" y="1978025"/>
            <a:ext cx="1420812" cy="1009650"/>
          </a:xfrm>
          <a:custGeom>
            <a:avLst/>
            <a:gdLst>
              <a:gd name="T0" fmla="*/ 2147483647 w 733"/>
              <a:gd name="T1" fmla="*/ 2147483647 h 520"/>
              <a:gd name="T2" fmla="*/ 2147483647 w 733"/>
              <a:gd name="T3" fmla="*/ 2147483647 h 520"/>
              <a:gd name="T4" fmla="*/ 2147483647 w 733"/>
              <a:gd name="T5" fmla="*/ 2147483647 h 520"/>
              <a:gd name="T6" fmla="*/ 2147483647 w 733"/>
              <a:gd name="T7" fmla="*/ 2147483647 h 520"/>
              <a:gd name="T8" fmla="*/ 2147483647 w 733"/>
              <a:gd name="T9" fmla="*/ 2147483647 h 520"/>
              <a:gd name="T10" fmla="*/ 2147483647 w 733"/>
              <a:gd name="T11" fmla="*/ 2147483647 h 520"/>
              <a:gd name="T12" fmla="*/ 2147483647 w 733"/>
              <a:gd name="T13" fmla="*/ 2147483647 h 520"/>
              <a:gd name="T14" fmla="*/ 2147483647 w 733"/>
              <a:gd name="T15" fmla="*/ 2147483647 h 520"/>
              <a:gd name="T16" fmla="*/ 2147483647 w 733"/>
              <a:gd name="T17" fmla="*/ 2147483647 h 520"/>
              <a:gd name="T18" fmla="*/ 2147483647 w 733"/>
              <a:gd name="T19" fmla="*/ 2147483647 h 520"/>
              <a:gd name="T20" fmla="*/ 2147483647 w 733"/>
              <a:gd name="T21" fmla="*/ 2147483647 h 520"/>
              <a:gd name="T22" fmla="*/ 2147483647 w 733"/>
              <a:gd name="T23" fmla="*/ 2147483647 h 520"/>
              <a:gd name="T24" fmla="*/ 2147483647 w 733"/>
              <a:gd name="T25" fmla="*/ 2147483647 h 520"/>
              <a:gd name="T26" fmla="*/ 2147483647 w 733"/>
              <a:gd name="T27" fmla="*/ 2147483647 h 520"/>
              <a:gd name="T28" fmla="*/ 2147483647 w 733"/>
              <a:gd name="T29" fmla="*/ 2147483647 h 520"/>
              <a:gd name="T30" fmla="*/ 2147483647 w 733"/>
              <a:gd name="T31" fmla="*/ 2147483647 h 520"/>
              <a:gd name="T32" fmla="*/ 2147483647 w 733"/>
              <a:gd name="T33" fmla="*/ 0 h 520"/>
              <a:gd name="T34" fmla="*/ 2147483647 w 733"/>
              <a:gd name="T35" fmla="*/ 2147483647 h 520"/>
              <a:gd name="T36" fmla="*/ 2147483647 w 733"/>
              <a:gd name="T37" fmla="*/ 2147483647 h 520"/>
              <a:gd name="T38" fmla="*/ 2147483647 w 733"/>
              <a:gd name="T39" fmla="*/ 2147483647 h 520"/>
              <a:gd name="T40" fmla="*/ 2147483647 w 733"/>
              <a:gd name="T41" fmla="*/ 2147483647 h 520"/>
              <a:gd name="T42" fmla="*/ 2147483647 w 733"/>
              <a:gd name="T43" fmla="*/ 2147483647 h 520"/>
              <a:gd name="T44" fmla="*/ 2147483647 w 733"/>
              <a:gd name="T45" fmla="*/ 2147483647 h 520"/>
              <a:gd name="T46" fmla="*/ 0 w 733"/>
              <a:gd name="T47" fmla="*/ 2147483647 h 520"/>
              <a:gd name="T48" fmla="*/ 2147483647 w 733"/>
              <a:gd name="T49" fmla="*/ 2147483647 h 520"/>
              <a:gd name="T50" fmla="*/ 2147483647 w 733"/>
              <a:gd name="T51" fmla="*/ 2147483647 h 520"/>
              <a:gd name="T52" fmla="*/ 2147483647 w 733"/>
              <a:gd name="T53" fmla="*/ 2147483647 h 520"/>
              <a:gd name="T54" fmla="*/ 2147483647 w 733"/>
              <a:gd name="T55" fmla="*/ 2147483647 h 520"/>
              <a:gd name="T56" fmla="*/ 2147483647 w 733"/>
              <a:gd name="T57" fmla="*/ 2147483647 h 520"/>
              <a:gd name="T58" fmla="*/ 2147483647 w 733"/>
              <a:gd name="T59" fmla="*/ 2147483647 h 520"/>
              <a:gd name="T60" fmla="*/ 2147483647 w 733"/>
              <a:gd name="T61" fmla="*/ 2147483647 h 520"/>
              <a:gd name="T62" fmla="*/ 2147483647 w 733"/>
              <a:gd name="T63" fmla="*/ 2147483647 h 520"/>
              <a:gd name="T64" fmla="*/ 2147483647 w 733"/>
              <a:gd name="T65" fmla="*/ 2147483647 h 520"/>
              <a:gd name="T66" fmla="*/ 2147483647 w 733"/>
              <a:gd name="T67" fmla="*/ 2147483647 h 520"/>
              <a:gd name="T68" fmla="*/ 2147483647 w 733"/>
              <a:gd name="T69" fmla="*/ 2147483647 h 520"/>
              <a:gd name="T70" fmla="*/ 2147483647 w 733"/>
              <a:gd name="T71" fmla="*/ 2147483647 h 520"/>
              <a:gd name="T72" fmla="*/ 2147483647 w 733"/>
              <a:gd name="T73" fmla="*/ 2147483647 h 520"/>
              <a:gd name="T74" fmla="*/ 2147483647 w 733"/>
              <a:gd name="T75" fmla="*/ 2147483647 h 520"/>
              <a:gd name="T76" fmla="*/ 2147483647 w 733"/>
              <a:gd name="T77" fmla="*/ 2147483647 h 520"/>
              <a:gd name="T78" fmla="*/ 2147483647 w 733"/>
              <a:gd name="T79" fmla="*/ 2147483647 h 520"/>
              <a:gd name="T80" fmla="*/ 2147483647 w 733"/>
              <a:gd name="T81" fmla="*/ 2147483647 h 520"/>
              <a:gd name="T82" fmla="*/ 2147483647 w 733"/>
              <a:gd name="T83" fmla="*/ 2147483647 h 520"/>
              <a:gd name="T84" fmla="*/ 2147483647 w 733"/>
              <a:gd name="T85" fmla="*/ 2147483647 h 52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33"/>
              <a:gd name="T130" fmla="*/ 0 h 520"/>
              <a:gd name="T131" fmla="*/ 733 w 733"/>
              <a:gd name="T132" fmla="*/ 520 h 52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33" h="520">
                <a:moveTo>
                  <a:pt x="657" y="519"/>
                </a:moveTo>
                <a:lnTo>
                  <a:pt x="692" y="470"/>
                </a:lnTo>
                <a:lnTo>
                  <a:pt x="701" y="452"/>
                </a:lnTo>
                <a:lnTo>
                  <a:pt x="709" y="429"/>
                </a:lnTo>
                <a:lnTo>
                  <a:pt x="717" y="412"/>
                </a:lnTo>
                <a:lnTo>
                  <a:pt x="722" y="392"/>
                </a:lnTo>
                <a:lnTo>
                  <a:pt x="726" y="375"/>
                </a:lnTo>
                <a:lnTo>
                  <a:pt x="728" y="356"/>
                </a:lnTo>
                <a:lnTo>
                  <a:pt x="731" y="335"/>
                </a:lnTo>
                <a:lnTo>
                  <a:pt x="732" y="309"/>
                </a:lnTo>
                <a:lnTo>
                  <a:pt x="730" y="286"/>
                </a:lnTo>
                <a:lnTo>
                  <a:pt x="726" y="264"/>
                </a:lnTo>
                <a:lnTo>
                  <a:pt x="723" y="245"/>
                </a:lnTo>
                <a:lnTo>
                  <a:pt x="718" y="226"/>
                </a:lnTo>
                <a:lnTo>
                  <a:pt x="715" y="212"/>
                </a:lnTo>
                <a:lnTo>
                  <a:pt x="706" y="194"/>
                </a:lnTo>
                <a:lnTo>
                  <a:pt x="698" y="180"/>
                </a:lnTo>
                <a:lnTo>
                  <a:pt x="690" y="163"/>
                </a:lnTo>
                <a:lnTo>
                  <a:pt x="682" y="151"/>
                </a:lnTo>
                <a:lnTo>
                  <a:pt x="669" y="133"/>
                </a:lnTo>
                <a:lnTo>
                  <a:pt x="658" y="117"/>
                </a:lnTo>
                <a:lnTo>
                  <a:pt x="642" y="100"/>
                </a:lnTo>
                <a:lnTo>
                  <a:pt x="628" y="88"/>
                </a:lnTo>
                <a:lnTo>
                  <a:pt x="613" y="74"/>
                </a:lnTo>
                <a:lnTo>
                  <a:pt x="596" y="59"/>
                </a:lnTo>
                <a:lnTo>
                  <a:pt x="573" y="46"/>
                </a:lnTo>
                <a:lnTo>
                  <a:pt x="552" y="34"/>
                </a:lnTo>
                <a:lnTo>
                  <a:pt x="530" y="27"/>
                </a:lnTo>
                <a:lnTo>
                  <a:pt x="512" y="20"/>
                </a:lnTo>
                <a:lnTo>
                  <a:pt x="489" y="13"/>
                </a:lnTo>
                <a:lnTo>
                  <a:pt x="469" y="8"/>
                </a:lnTo>
                <a:lnTo>
                  <a:pt x="450" y="4"/>
                </a:lnTo>
                <a:lnTo>
                  <a:pt x="425" y="2"/>
                </a:lnTo>
                <a:lnTo>
                  <a:pt x="394" y="0"/>
                </a:lnTo>
                <a:lnTo>
                  <a:pt x="368" y="0"/>
                </a:lnTo>
                <a:lnTo>
                  <a:pt x="348" y="3"/>
                </a:lnTo>
                <a:lnTo>
                  <a:pt x="326" y="6"/>
                </a:lnTo>
                <a:lnTo>
                  <a:pt x="304" y="10"/>
                </a:lnTo>
                <a:lnTo>
                  <a:pt x="282" y="14"/>
                </a:lnTo>
                <a:lnTo>
                  <a:pt x="255" y="23"/>
                </a:lnTo>
                <a:lnTo>
                  <a:pt x="232" y="32"/>
                </a:lnTo>
                <a:lnTo>
                  <a:pt x="207" y="42"/>
                </a:lnTo>
                <a:lnTo>
                  <a:pt x="162" y="67"/>
                </a:lnTo>
                <a:lnTo>
                  <a:pt x="127" y="92"/>
                </a:lnTo>
                <a:lnTo>
                  <a:pt x="97" y="117"/>
                </a:lnTo>
                <a:lnTo>
                  <a:pt x="73" y="140"/>
                </a:lnTo>
                <a:lnTo>
                  <a:pt x="48" y="172"/>
                </a:lnTo>
                <a:lnTo>
                  <a:pt x="0" y="146"/>
                </a:lnTo>
                <a:lnTo>
                  <a:pt x="28" y="315"/>
                </a:lnTo>
                <a:lnTo>
                  <a:pt x="214" y="263"/>
                </a:lnTo>
                <a:lnTo>
                  <a:pt x="167" y="236"/>
                </a:lnTo>
                <a:lnTo>
                  <a:pt x="192" y="203"/>
                </a:lnTo>
                <a:lnTo>
                  <a:pt x="216" y="183"/>
                </a:lnTo>
                <a:lnTo>
                  <a:pt x="244" y="162"/>
                </a:lnTo>
                <a:lnTo>
                  <a:pt x="288" y="136"/>
                </a:lnTo>
                <a:lnTo>
                  <a:pt x="314" y="127"/>
                </a:lnTo>
                <a:lnTo>
                  <a:pt x="337" y="120"/>
                </a:lnTo>
                <a:lnTo>
                  <a:pt x="364" y="114"/>
                </a:lnTo>
                <a:lnTo>
                  <a:pt x="389" y="109"/>
                </a:lnTo>
                <a:lnTo>
                  <a:pt x="412" y="107"/>
                </a:lnTo>
                <a:lnTo>
                  <a:pt x="435" y="107"/>
                </a:lnTo>
                <a:lnTo>
                  <a:pt x="461" y="106"/>
                </a:lnTo>
                <a:lnTo>
                  <a:pt x="489" y="112"/>
                </a:lnTo>
                <a:lnTo>
                  <a:pt x="513" y="117"/>
                </a:lnTo>
                <a:lnTo>
                  <a:pt x="535" y="123"/>
                </a:lnTo>
                <a:lnTo>
                  <a:pt x="561" y="133"/>
                </a:lnTo>
                <a:lnTo>
                  <a:pt x="584" y="146"/>
                </a:lnTo>
                <a:lnTo>
                  <a:pt x="600" y="154"/>
                </a:lnTo>
                <a:lnTo>
                  <a:pt x="615" y="166"/>
                </a:lnTo>
                <a:lnTo>
                  <a:pt x="633" y="180"/>
                </a:lnTo>
                <a:lnTo>
                  <a:pt x="649" y="196"/>
                </a:lnTo>
                <a:lnTo>
                  <a:pt x="661" y="213"/>
                </a:lnTo>
                <a:lnTo>
                  <a:pt x="675" y="231"/>
                </a:lnTo>
                <a:lnTo>
                  <a:pt x="691" y="260"/>
                </a:lnTo>
                <a:lnTo>
                  <a:pt x="699" y="282"/>
                </a:lnTo>
                <a:lnTo>
                  <a:pt x="706" y="309"/>
                </a:lnTo>
                <a:lnTo>
                  <a:pt x="708" y="333"/>
                </a:lnTo>
                <a:lnTo>
                  <a:pt x="714" y="351"/>
                </a:lnTo>
                <a:lnTo>
                  <a:pt x="713" y="371"/>
                </a:lnTo>
                <a:lnTo>
                  <a:pt x="708" y="389"/>
                </a:lnTo>
                <a:lnTo>
                  <a:pt x="707" y="403"/>
                </a:lnTo>
                <a:lnTo>
                  <a:pt x="705" y="419"/>
                </a:lnTo>
                <a:lnTo>
                  <a:pt x="698" y="435"/>
                </a:lnTo>
                <a:lnTo>
                  <a:pt x="693" y="451"/>
                </a:lnTo>
                <a:lnTo>
                  <a:pt x="684" y="470"/>
                </a:lnTo>
                <a:lnTo>
                  <a:pt x="657" y="519"/>
                </a:lnTo>
              </a:path>
            </a:pathLst>
          </a:custGeom>
          <a:solidFill>
            <a:schemeClr val="accent4">
              <a:lumMod val="75000"/>
            </a:schemeClr>
          </a:solidFill>
          <a:ln w="9525">
            <a:noFill/>
            <a:round/>
            <a:headEnd type="none" w="sm" len="sm"/>
            <a:tailEnd type="none" w="sm" len="sm"/>
          </a:ln>
        </p:spPr>
        <p:txBody>
          <a:bodyPr wrap="none" anchor="ctr"/>
          <a:lstStyle/>
          <a:p>
            <a:pPr algn="l"/>
            <a:endParaRPr lang="zh-CN" altLang="en-US">
              <a:solidFill>
                <a:srgbClr val="C00000"/>
              </a:solidFill>
              <a:latin typeface="华文楷体" pitchFamily="2" charset="-122"/>
              <a:ea typeface="华文楷体" pitchFamily="2" charset="-122"/>
            </a:endParaRPr>
          </a:p>
        </p:txBody>
      </p:sp>
      <p:sp>
        <p:nvSpPr>
          <p:cNvPr id="26" name="Freeform 13"/>
          <p:cNvSpPr>
            <a:spLocks/>
          </p:cNvSpPr>
          <p:nvPr/>
        </p:nvSpPr>
        <p:spPr bwMode="auto">
          <a:xfrm>
            <a:off x="6264275" y="3332163"/>
            <a:ext cx="1249363" cy="1011237"/>
          </a:xfrm>
          <a:custGeom>
            <a:avLst/>
            <a:gdLst/>
            <a:ahLst/>
            <a:cxnLst>
              <a:cxn ang="0">
                <a:pos x="608" y="470"/>
              </a:cxn>
              <a:cxn ang="0">
                <a:pos x="623" y="429"/>
              </a:cxn>
              <a:cxn ang="0">
                <a:pos x="634" y="392"/>
              </a:cxn>
              <a:cxn ang="0">
                <a:pos x="640" y="356"/>
              </a:cxn>
              <a:cxn ang="0">
                <a:pos x="643" y="309"/>
              </a:cxn>
              <a:cxn ang="0">
                <a:pos x="638" y="264"/>
              </a:cxn>
              <a:cxn ang="0">
                <a:pos x="631" y="226"/>
              </a:cxn>
              <a:cxn ang="0">
                <a:pos x="620" y="194"/>
              </a:cxn>
              <a:cxn ang="0">
                <a:pos x="606" y="163"/>
              </a:cxn>
              <a:cxn ang="0">
                <a:pos x="588" y="133"/>
              </a:cxn>
              <a:cxn ang="0">
                <a:pos x="564" y="100"/>
              </a:cxn>
              <a:cxn ang="0">
                <a:pos x="539" y="74"/>
              </a:cxn>
              <a:cxn ang="0">
                <a:pos x="503" y="46"/>
              </a:cxn>
              <a:cxn ang="0">
                <a:pos x="466" y="27"/>
              </a:cxn>
              <a:cxn ang="0">
                <a:pos x="430" y="13"/>
              </a:cxn>
              <a:cxn ang="0">
                <a:pos x="395" y="4"/>
              </a:cxn>
              <a:cxn ang="0">
                <a:pos x="346" y="0"/>
              </a:cxn>
              <a:cxn ang="0">
                <a:pos x="306" y="3"/>
              </a:cxn>
              <a:cxn ang="0">
                <a:pos x="267" y="10"/>
              </a:cxn>
              <a:cxn ang="0">
                <a:pos x="224" y="23"/>
              </a:cxn>
              <a:cxn ang="0">
                <a:pos x="182" y="42"/>
              </a:cxn>
              <a:cxn ang="0">
                <a:pos x="112" y="92"/>
              </a:cxn>
              <a:cxn ang="0">
                <a:pos x="64" y="140"/>
              </a:cxn>
              <a:cxn ang="0">
                <a:pos x="0" y="146"/>
              </a:cxn>
              <a:cxn ang="0">
                <a:pos x="188" y="263"/>
              </a:cxn>
              <a:cxn ang="0">
                <a:pos x="169" y="203"/>
              </a:cxn>
              <a:cxn ang="0">
                <a:pos x="214" y="162"/>
              </a:cxn>
              <a:cxn ang="0">
                <a:pos x="276" y="127"/>
              </a:cxn>
              <a:cxn ang="0">
                <a:pos x="320" y="114"/>
              </a:cxn>
              <a:cxn ang="0">
                <a:pos x="362" y="107"/>
              </a:cxn>
              <a:cxn ang="0">
                <a:pos x="405" y="106"/>
              </a:cxn>
              <a:cxn ang="0">
                <a:pos x="451" y="117"/>
              </a:cxn>
              <a:cxn ang="0">
                <a:pos x="493" y="133"/>
              </a:cxn>
              <a:cxn ang="0">
                <a:pos x="527" y="154"/>
              </a:cxn>
              <a:cxn ang="0">
                <a:pos x="556" y="180"/>
              </a:cxn>
              <a:cxn ang="0">
                <a:pos x="581" y="213"/>
              </a:cxn>
              <a:cxn ang="0">
                <a:pos x="607" y="260"/>
              </a:cxn>
              <a:cxn ang="0">
                <a:pos x="620" y="309"/>
              </a:cxn>
              <a:cxn ang="0">
                <a:pos x="627" y="351"/>
              </a:cxn>
              <a:cxn ang="0">
                <a:pos x="622" y="389"/>
              </a:cxn>
              <a:cxn ang="0">
                <a:pos x="619" y="419"/>
              </a:cxn>
              <a:cxn ang="0">
                <a:pos x="609" y="451"/>
              </a:cxn>
              <a:cxn ang="0">
                <a:pos x="577" y="519"/>
              </a:cxn>
            </a:cxnLst>
            <a:rect l="0" t="0" r="r" b="b"/>
            <a:pathLst>
              <a:path w="644" h="520">
                <a:moveTo>
                  <a:pt x="577" y="519"/>
                </a:moveTo>
                <a:lnTo>
                  <a:pt x="608" y="470"/>
                </a:lnTo>
                <a:lnTo>
                  <a:pt x="616" y="452"/>
                </a:lnTo>
                <a:lnTo>
                  <a:pt x="623" y="429"/>
                </a:lnTo>
                <a:lnTo>
                  <a:pt x="630" y="412"/>
                </a:lnTo>
                <a:lnTo>
                  <a:pt x="634" y="392"/>
                </a:lnTo>
                <a:lnTo>
                  <a:pt x="638" y="375"/>
                </a:lnTo>
                <a:lnTo>
                  <a:pt x="640" y="356"/>
                </a:lnTo>
                <a:lnTo>
                  <a:pt x="642" y="335"/>
                </a:lnTo>
                <a:lnTo>
                  <a:pt x="643" y="309"/>
                </a:lnTo>
                <a:lnTo>
                  <a:pt x="641" y="286"/>
                </a:lnTo>
                <a:lnTo>
                  <a:pt x="638" y="264"/>
                </a:lnTo>
                <a:lnTo>
                  <a:pt x="635" y="245"/>
                </a:lnTo>
                <a:lnTo>
                  <a:pt x="631" y="226"/>
                </a:lnTo>
                <a:lnTo>
                  <a:pt x="628" y="212"/>
                </a:lnTo>
                <a:lnTo>
                  <a:pt x="620" y="194"/>
                </a:lnTo>
                <a:lnTo>
                  <a:pt x="613" y="180"/>
                </a:lnTo>
                <a:lnTo>
                  <a:pt x="606" y="163"/>
                </a:lnTo>
                <a:lnTo>
                  <a:pt x="599" y="151"/>
                </a:lnTo>
                <a:lnTo>
                  <a:pt x="588" y="133"/>
                </a:lnTo>
                <a:lnTo>
                  <a:pt x="578" y="117"/>
                </a:lnTo>
                <a:lnTo>
                  <a:pt x="564" y="100"/>
                </a:lnTo>
                <a:lnTo>
                  <a:pt x="552" y="88"/>
                </a:lnTo>
                <a:lnTo>
                  <a:pt x="539" y="74"/>
                </a:lnTo>
                <a:lnTo>
                  <a:pt x="524" y="59"/>
                </a:lnTo>
                <a:lnTo>
                  <a:pt x="503" y="46"/>
                </a:lnTo>
                <a:lnTo>
                  <a:pt x="485" y="34"/>
                </a:lnTo>
                <a:lnTo>
                  <a:pt x="466" y="27"/>
                </a:lnTo>
                <a:lnTo>
                  <a:pt x="450" y="20"/>
                </a:lnTo>
                <a:lnTo>
                  <a:pt x="430" y="13"/>
                </a:lnTo>
                <a:lnTo>
                  <a:pt x="412" y="8"/>
                </a:lnTo>
                <a:lnTo>
                  <a:pt x="395" y="4"/>
                </a:lnTo>
                <a:lnTo>
                  <a:pt x="373" y="2"/>
                </a:lnTo>
                <a:lnTo>
                  <a:pt x="346" y="0"/>
                </a:lnTo>
                <a:lnTo>
                  <a:pt x="323" y="0"/>
                </a:lnTo>
                <a:lnTo>
                  <a:pt x="306" y="3"/>
                </a:lnTo>
                <a:lnTo>
                  <a:pt x="286" y="6"/>
                </a:lnTo>
                <a:lnTo>
                  <a:pt x="267" y="10"/>
                </a:lnTo>
                <a:lnTo>
                  <a:pt x="248" y="14"/>
                </a:lnTo>
                <a:lnTo>
                  <a:pt x="224" y="23"/>
                </a:lnTo>
                <a:lnTo>
                  <a:pt x="204" y="32"/>
                </a:lnTo>
                <a:lnTo>
                  <a:pt x="182" y="42"/>
                </a:lnTo>
                <a:lnTo>
                  <a:pt x="142" y="67"/>
                </a:lnTo>
                <a:lnTo>
                  <a:pt x="112" y="92"/>
                </a:lnTo>
                <a:lnTo>
                  <a:pt x="85" y="117"/>
                </a:lnTo>
                <a:lnTo>
                  <a:pt x="64" y="140"/>
                </a:lnTo>
                <a:lnTo>
                  <a:pt x="42" y="172"/>
                </a:lnTo>
                <a:lnTo>
                  <a:pt x="0" y="146"/>
                </a:lnTo>
                <a:lnTo>
                  <a:pt x="25" y="315"/>
                </a:lnTo>
                <a:lnTo>
                  <a:pt x="188" y="263"/>
                </a:lnTo>
                <a:lnTo>
                  <a:pt x="147" y="236"/>
                </a:lnTo>
                <a:lnTo>
                  <a:pt x="169" y="203"/>
                </a:lnTo>
                <a:lnTo>
                  <a:pt x="190" y="183"/>
                </a:lnTo>
                <a:lnTo>
                  <a:pt x="214" y="162"/>
                </a:lnTo>
                <a:lnTo>
                  <a:pt x="253" y="136"/>
                </a:lnTo>
                <a:lnTo>
                  <a:pt x="276" y="127"/>
                </a:lnTo>
                <a:lnTo>
                  <a:pt x="296" y="120"/>
                </a:lnTo>
                <a:lnTo>
                  <a:pt x="320" y="114"/>
                </a:lnTo>
                <a:lnTo>
                  <a:pt x="342" y="109"/>
                </a:lnTo>
                <a:lnTo>
                  <a:pt x="362" y="107"/>
                </a:lnTo>
                <a:lnTo>
                  <a:pt x="382" y="107"/>
                </a:lnTo>
                <a:lnTo>
                  <a:pt x="405" y="106"/>
                </a:lnTo>
                <a:lnTo>
                  <a:pt x="430" y="112"/>
                </a:lnTo>
                <a:lnTo>
                  <a:pt x="451" y="117"/>
                </a:lnTo>
                <a:lnTo>
                  <a:pt x="470" y="123"/>
                </a:lnTo>
                <a:lnTo>
                  <a:pt x="493" y="133"/>
                </a:lnTo>
                <a:lnTo>
                  <a:pt x="513" y="146"/>
                </a:lnTo>
                <a:lnTo>
                  <a:pt x="527" y="154"/>
                </a:lnTo>
                <a:lnTo>
                  <a:pt x="540" y="166"/>
                </a:lnTo>
                <a:lnTo>
                  <a:pt x="556" y="180"/>
                </a:lnTo>
                <a:lnTo>
                  <a:pt x="570" y="196"/>
                </a:lnTo>
                <a:lnTo>
                  <a:pt x="581" y="213"/>
                </a:lnTo>
                <a:lnTo>
                  <a:pt x="593" y="231"/>
                </a:lnTo>
                <a:lnTo>
                  <a:pt x="607" y="260"/>
                </a:lnTo>
                <a:lnTo>
                  <a:pt x="614" y="282"/>
                </a:lnTo>
                <a:lnTo>
                  <a:pt x="620" y="309"/>
                </a:lnTo>
                <a:lnTo>
                  <a:pt x="622" y="333"/>
                </a:lnTo>
                <a:lnTo>
                  <a:pt x="627" y="351"/>
                </a:lnTo>
                <a:lnTo>
                  <a:pt x="626" y="371"/>
                </a:lnTo>
                <a:lnTo>
                  <a:pt x="622" y="389"/>
                </a:lnTo>
                <a:lnTo>
                  <a:pt x="621" y="403"/>
                </a:lnTo>
                <a:lnTo>
                  <a:pt x="619" y="419"/>
                </a:lnTo>
                <a:lnTo>
                  <a:pt x="613" y="435"/>
                </a:lnTo>
                <a:lnTo>
                  <a:pt x="609" y="451"/>
                </a:lnTo>
                <a:lnTo>
                  <a:pt x="601" y="470"/>
                </a:lnTo>
                <a:lnTo>
                  <a:pt x="577" y="519"/>
                </a:lnTo>
              </a:path>
            </a:pathLst>
          </a:custGeom>
          <a:solidFill>
            <a:schemeClr val="tx1">
              <a:lumMod val="50000"/>
            </a:schemeClr>
          </a:solidFill>
          <a:ln w="6350" cap="flat" cmpd="sng">
            <a:noFill/>
            <a:prstDash val="solid"/>
            <a:round/>
            <a:headEnd type="none" w="sm" len="sm"/>
            <a:tailEnd type="none" w="sm" len="sm"/>
          </a:ln>
          <a:effectLst>
            <a:outerShdw dist="17961" dir="2700000" algn="ctr" rotWithShape="0">
              <a:srgbClr val="808080"/>
            </a:outerShdw>
          </a:effectLst>
        </p:spPr>
        <p:txBody>
          <a:bodyPr tIns="91440" bIns="91440" anchor="ctr"/>
          <a:lstStyle/>
          <a:p>
            <a:pPr algn="l">
              <a:defRPr/>
            </a:pPr>
            <a:endParaRPr lang="zh-CN" altLang="en-US">
              <a:solidFill>
                <a:srgbClr val="C00000"/>
              </a:solidFill>
              <a:latin typeface="华文楷体" pitchFamily="2" charset="-122"/>
              <a:ea typeface="华文楷体" pitchFamily="2" charset="-122"/>
            </a:endParaRPr>
          </a:p>
        </p:txBody>
      </p:sp>
      <p:sp>
        <p:nvSpPr>
          <p:cNvPr id="27" name="Freeform 15"/>
          <p:cNvSpPr>
            <a:spLocks/>
          </p:cNvSpPr>
          <p:nvPr/>
        </p:nvSpPr>
        <p:spPr bwMode="auto">
          <a:xfrm>
            <a:off x="4165600" y="2589213"/>
            <a:ext cx="1247775" cy="1009650"/>
          </a:xfrm>
          <a:custGeom>
            <a:avLst/>
            <a:gdLst>
              <a:gd name="T0" fmla="*/ 2147483647 w 644"/>
              <a:gd name="T1" fmla="*/ 2147483647 h 520"/>
              <a:gd name="T2" fmla="*/ 2147483647 w 644"/>
              <a:gd name="T3" fmla="*/ 2147483647 h 520"/>
              <a:gd name="T4" fmla="*/ 2147483647 w 644"/>
              <a:gd name="T5" fmla="*/ 2147483647 h 520"/>
              <a:gd name="T6" fmla="*/ 2147483647 w 644"/>
              <a:gd name="T7" fmla="*/ 2147483647 h 520"/>
              <a:gd name="T8" fmla="*/ 2147483647 w 644"/>
              <a:gd name="T9" fmla="*/ 2147483647 h 520"/>
              <a:gd name="T10" fmla="*/ 2147483647 w 644"/>
              <a:gd name="T11" fmla="*/ 2147483647 h 520"/>
              <a:gd name="T12" fmla="*/ 2147483647 w 644"/>
              <a:gd name="T13" fmla="*/ 2147483647 h 520"/>
              <a:gd name="T14" fmla="*/ 2147483647 w 644"/>
              <a:gd name="T15" fmla="*/ 2147483647 h 520"/>
              <a:gd name="T16" fmla="*/ 2147483647 w 644"/>
              <a:gd name="T17" fmla="*/ 2147483647 h 520"/>
              <a:gd name="T18" fmla="*/ 2147483647 w 644"/>
              <a:gd name="T19" fmla="*/ 2147483647 h 520"/>
              <a:gd name="T20" fmla="*/ 2147483647 w 644"/>
              <a:gd name="T21" fmla="*/ 2147483647 h 520"/>
              <a:gd name="T22" fmla="*/ 2147483647 w 644"/>
              <a:gd name="T23" fmla="*/ 2147483647 h 520"/>
              <a:gd name="T24" fmla="*/ 2147483647 w 644"/>
              <a:gd name="T25" fmla="*/ 2147483647 h 520"/>
              <a:gd name="T26" fmla="*/ 2147483647 w 644"/>
              <a:gd name="T27" fmla="*/ 2147483647 h 520"/>
              <a:gd name="T28" fmla="*/ 2147483647 w 644"/>
              <a:gd name="T29" fmla="*/ 2147483647 h 520"/>
              <a:gd name="T30" fmla="*/ 2147483647 w 644"/>
              <a:gd name="T31" fmla="*/ 2147483647 h 520"/>
              <a:gd name="T32" fmla="*/ 2147483647 w 644"/>
              <a:gd name="T33" fmla="*/ 0 h 520"/>
              <a:gd name="T34" fmla="*/ 2147483647 w 644"/>
              <a:gd name="T35" fmla="*/ 2147483647 h 520"/>
              <a:gd name="T36" fmla="*/ 2147483647 w 644"/>
              <a:gd name="T37" fmla="*/ 2147483647 h 520"/>
              <a:gd name="T38" fmla="*/ 2147483647 w 644"/>
              <a:gd name="T39" fmla="*/ 2147483647 h 520"/>
              <a:gd name="T40" fmla="*/ 2147483647 w 644"/>
              <a:gd name="T41" fmla="*/ 2147483647 h 520"/>
              <a:gd name="T42" fmla="*/ 2147483647 w 644"/>
              <a:gd name="T43" fmla="*/ 2147483647 h 520"/>
              <a:gd name="T44" fmla="*/ 2147483647 w 644"/>
              <a:gd name="T45" fmla="*/ 2147483647 h 520"/>
              <a:gd name="T46" fmla="*/ 0 w 644"/>
              <a:gd name="T47" fmla="*/ 2147483647 h 520"/>
              <a:gd name="T48" fmla="*/ 2147483647 w 644"/>
              <a:gd name="T49" fmla="*/ 2147483647 h 520"/>
              <a:gd name="T50" fmla="*/ 2147483647 w 644"/>
              <a:gd name="T51" fmla="*/ 2147483647 h 520"/>
              <a:gd name="T52" fmla="*/ 2147483647 w 644"/>
              <a:gd name="T53" fmla="*/ 2147483647 h 520"/>
              <a:gd name="T54" fmla="*/ 2147483647 w 644"/>
              <a:gd name="T55" fmla="*/ 2147483647 h 520"/>
              <a:gd name="T56" fmla="*/ 2147483647 w 644"/>
              <a:gd name="T57" fmla="*/ 2147483647 h 520"/>
              <a:gd name="T58" fmla="*/ 2147483647 w 644"/>
              <a:gd name="T59" fmla="*/ 2147483647 h 520"/>
              <a:gd name="T60" fmla="*/ 2147483647 w 644"/>
              <a:gd name="T61" fmla="*/ 2147483647 h 520"/>
              <a:gd name="T62" fmla="*/ 2147483647 w 644"/>
              <a:gd name="T63" fmla="*/ 2147483647 h 520"/>
              <a:gd name="T64" fmla="*/ 2147483647 w 644"/>
              <a:gd name="T65" fmla="*/ 2147483647 h 520"/>
              <a:gd name="T66" fmla="*/ 2147483647 w 644"/>
              <a:gd name="T67" fmla="*/ 2147483647 h 520"/>
              <a:gd name="T68" fmla="*/ 2147483647 w 644"/>
              <a:gd name="T69" fmla="*/ 2147483647 h 520"/>
              <a:gd name="T70" fmla="*/ 2147483647 w 644"/>
              <a:gd name="T71" fmla="*/ 2147483647 h 520"/>
              <a:gd name="T72" fmla="*/ 2147483647 w 644"/>
              <a:gd name="T73" fmla="*/ 2147483647 h 520"/>
              <a:gd name="T74" fmla="*/ 2147483647 w 644"/>
              <a:gd name="T75" fmla="*/ 2147483647 h 520"/>
              <a:gd name="T76" fmla="*/ 2147483647 w 644"/>
              <a:gd name="T77" fmla="*/ 2147483647 h 520"/>
              <a:gd name="T78" fmla="*/ 2147483647 w 644"/>
              <a:gd name="T79" fmla="*/ 2147483647 h 520"/>
              <a:gd name="T80" fmla="*/ 2147483647 w 644"/>
              <a:gd name="T81" fmla="*/ 2147483647 h 520"/>
              <a:gd name="T82" fmla="*/ 2147483647 w 644"/>
              <a:gd name="T83" fmla="*/ 2147483647 h 520"/>
              <a:gd name="T84" fmla="*/ 2147483647 w 644"/>
              <a:gd name="T85" fmla="*/ 2147483647 h 52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44"/>
              <a:gd name="T130" fmla="*/ 0 h 520"/>
              <a:gd name="T131" fmla="*/ 644 w 644"/>
              <a:gd name="T132" fmla="*/ 520 h 52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44" h="520">
                <a:moveTo>
                  <a:pt x="577" y="519"/>
                </a:moveTo>
                <a:lnTo>
                  <a:pt x="608" y="470"/>
                </a:lnTo>
                <a:lnTo>
                  <a:pt x="616" y="452"/>
                </a:lnTo>
                <a:lnTo>
                  <a:pt x="623" y="429"/>
                </a:lnTo>
                <a:lnTo>
                  <a:pt x="630" y="412"/>
                </a:lnTo>
                <a:lnTo>
                  <a:pt x="634" y="392"/>
                </a:lnTo>
                <a:lnTo>
                  <a:pt x="638" y="375"/>
                </a:lnTo>
                <a:lnTo>
                  <a:pt x="640" y="356"/>
                </a:lnTo>
                <a:lnTo>
                  <a:pt x="642" y="335"/>
                </a:lnTo>
                <a:lnTo>
                  <a:pt x="643" y="309"/>
                </a:lnTo>
                <a:lnTo>
                  <a:pt x="641" y="286"/>
                </a:lnTo>
                <a:lnTo>
                  <a:pt x="638" y="264"/>
                </a:lnTo>
                <a:lnTo>
                  <a:pt x="635" y="245"/>
                </a:lnTo>
                <a:lnTo>
                  <a:pt x="631" y="226"/>
                </a:lnTo>
                <a:lnTo>
                  <a:pt x="628" y="212"/>
                </a:lnTo>
                <a:lnTo>
                  <a:pt x="620" y="194"/>
                </a:lnTo>
                <a:lnTo>
                  <a:pt x="613" y="180"/>
                </a:lnTo>
                <a:lnTo>
                  <a:pt x="606" y="163"/>
                </a:lnTo>
                <a:lnTo>
                  <a:pt x="599" y="151"/>
                </a:lnTo>
                <a:lnTo>
                  <a:pt x="588" y="133"/>
                </a:lnTo>
                <a:lnTo>
                  <a:pt x="578" y="117"/>
                </a:lnTo>
                <a:lnTo>
                  <a:pt x="564" y="100"/>
                </a:lnTo>
                <a:lnTo>
                  <a:pt x="552" y="88"/>
                </a:lnTo>
                <a:lnTo>
                  <a:pt x="539" y="74"/>
                </a:lnTo>
                <a:lnTo>
                  <a:pt x="524" y="59"/>
                </a:lnTo>
                <a:lnTo>
                  <a:pt x="503" y="46"/>
                </a:lnTo>
                <a:lnTo>
                  <a:pt x="485" y="34"/>
                </a:lnTo>
                <a:lnTo>
                  <a:pt x="466" y="27"/>
                </a:lnTo>
                <a:lnTo>
                  <a:pt x="450" y="20"/>
                </a:lnTo>
                <a:lnTo>
                  <a:pt x="430" y="13"/>
                </a:lnTo>
                <a:lnTo>
                  <a:pt x="412" y="8"/>
                </a:lnTo>
                <a:lnTo>
                  <a:pt x="395" y="4"/>
                </a:lnTo>
                <a:lnTo>
                  <a:pt x="373" y="2"/>
                </a:lnTo>
                <a:lnTo>
                  <a:pt x="346" y="0"/>
                </a:lnTo>
                <a:lnTo>
                  <a:pt x="323" y="0"/>
                </a:lnTo>
                <a:lnTo>
                  <a:pt x="306" y="3"/>
                </a:lnTo>
                <a:lnTo>
                  <a:pt x="286" y="6"/>
                </a:lnTo>
                <a:lnTo>
                  <a:pt x="267" y="10"/>
                </a:lnTo>
                <a:lnTo>
                  <a:pt x="248" y="14"/>
                </a:lnTo>
                <a:lnTo>
                  <a:pt x="224" y="23"/>
                </a:lnTo>
                <a:lnTo>
                  <a:pt x="204" y="32"/>
                </a:lnTo>
                <a:lnTo>
                  <a:pt x="182" y="42"/>
                </a:lnTo>
                <a:lnTo>
                  <a:pt x="142" y="67"/>
                </a:lnTo>
                <a:lnTo>
                  <a:pt x="112" y="92"/>
                </a:lnTo>
                <a:lnTo>
                  <a:pt x="85" y="117"/>
                </a:lnTo>
                <a:lnTo>
                  <a:pt x="64" y="140"/>
                </a:lnTo>
                <a:lnTo>
                  <a:pt x="42" y="172"/>
                </a:lnTo>
                <a:lnTo>
                  <a:pt x="0" y="146"/>
                </a:lnTo>
                <a:lnTo>
                  <a:pt x="25" y="315"/>
                </a:lnTo>
                <a:lnTo>
                  <a:pt x="188" y="263"/>
                </a:lnTo>
                <a:lnTo>
                  <a:pt x="147" y="236"/>
                </a:lnTo>
                <a:lnTo>
                  <a:pt x="169" y="203"/>
                </a:lnTo>
                <a:lnTo>
                  <a:pt x="190" y="183"/>
                </a:lnTo>
                <a:lnTo>
                  <a:pt x="214" y="162"/>
                </a:lnTo>
                <a:lnTo>
                  <a:pt x="253" y="136"/>
                </a:lnTo>
                <a:lnTo>
                  <a:pt x="276" y="127"/>
                </a:lnTo>
                <a:lnTo>
                  <a:pt x="296" y="120"/>
                </a:lnTo>
                <a:lnTo>
                  <a:pt x="320" y="114"/>
                </a:lnTo>
                <a:lnTo>
                  <a:pt x="342" y="109"/>
                </a:lnTo>
                <a:lnTo>
                  <a:pt x="362" y="107"/>
                </a:lnTo>
                <a:lnTo>
                  <a:pt x="382" y="107"/>
                </a:lnTo>
                <a:lnTo>
                  <a:pt x="405" y="106"/>
                </a:lnTo>
                <a:lnTo>
                  <a:pt x="430" y="112"/>
                </a:lnTo>
                <a:lnTo>
                  <a:pt x="451" y="117"/>
                </a:lnTo>
                <a:lnTo>
                  <a:pt x="470" y="123"/>
                </a:lnTo>
                <a:lnTo>
                  <a:pt x="493" y="133"/>
                </a:lnTo>
                <a:lnTo>
                  <a:pt x="513" y="146"/>
                </a:lnTo>
                <a:lnTo>
                  <a:pt x="527" y="154"/>
                </a:lnTo>
                <a:lnTo>
                  <a:pt x="540" y="166"/>
                </a:lnTo>
                <a:lnTo>
                  <a:pt x="556" y="180"/>
                </a:lnTo>
                <a:lnTo>
                  <a:pt x="570" y="196"/>
                </a:lnTo>
                <a:lnTo>
                  <a:pt x="581" y="213"/>
                </a:lnTo>
                <a:lnTo>
                  <a:pt x="593" y="231"/>
                </a:lnTo>
                <a:lnTo>
                  <a:pt x="607" y="260"/>
                </a:lnTo>
                <a:lnTo>
                  <a:pt x="614" y="282"/>
                </a:lnTo>
                <a:lnTo>
                  <a:pt x="620" y="309"/>
                </a:lnTo>
                <a:lnTo>
                  <a:pt x="622" y="333"/>
                </a:lnTo>
                <a:lnTo>
                  <a:pt x="627" y="351"/>
                </a:lnTo>
                <a:lnTo>
                  <a:pt x="626" y="371"/>
                </a:lnTo>
                <a:lnTo>
                  <a:pt x="622" y="389"/>
                </a:lnTo>
                <a:lnTo>
                  <a:pt x="621" y="403"/>
                </a:lnTo>
                <a:lnTo>
                  <a:pt x="619" y="419"/>
                </a:lnTo>
                <a:lnTo>
                  <a:pt x="613" y="435"/>
                </a:lnTo>
                <a:lnTo>
                  <a:pt x="609" y="451"/>
                </a:lnTo>
                <a:lnTo>
                  <a:pt x="601" y="470"/>
                </a:lnTo>
                <a:lnTo>
                  <a:pt x="577" y="519"/>
                </a:lnTo>
              </a:path>
            </a:pathLst>
          </a:custGeom>
          <a:solidFill>
            <a:srgbClr val="FF9933"/>
          </a:solidFill>
          <a:ln w="9525">
            <a:noFill/>
            <a:round/>
            <a:headEnd type="none" w="sm" len="sm"/>
            <a:tailEnd type="none" w="sm" len="sm"/>
          </a:ln>
        </p:spPr>
        <p:txBody>
          <a:bodyPr wrap="none" anchor="ctr"/>
          <a:lstStyle/>
          <a:p>
            <a:pPr algn="l"/>
            <a:endParaRPr lang="zh-CN" altLang="en-US">
              <a:solidFill>
                <a:srgbClr val="C00000"/>
              </a:solidFill>
              <a:latin typeface="华文楷体" pitchFamily="2" charset="-122"/>
              <a:ea typeface="华文楷体" pitchFamily="2" charset="-122"/>
            </a:endParaRPr>
          </a:p>
        </p:txBody>
      </p:sp>
      <p:grpSp>
        <p:nvGrpSpPr>
          <p:cNvPr id="28" name="组合 34"/>
          <p:cNvGrpSpPr>
            <a:grpSpLocks/>
          </p:cNvGrpSpPr>
          <p:nvPr/>
        </p:nvGrpSpPr>
        <p:grpSpPr bwMode="auto">
          <a:xfrm>
            <a:off x="4487863" y="3676650"/>
            <a:ext cx="2513012" cy="1511300"/>
            <a:chOff x="4353770" y="3409977"/>
            <a:chExt cx="2514198" cy="1511003"/>
          </a:xfrm>
        </p:grpSpPr>
        <p:sp>
          <p:nvSpPr>
            <p:cNvPr id="29" name="Freeform 7"/>
            <p:cNvSpPr>
              <a:spLocks/>
            </p:cNvSpPr>
            <p:nvPr/>
          </p:nvSpPr>
          <p:spPr bwMode="auto">
            <a:xfrm>
              <a:off x="4353770" y="3409977"/>
              <a:ext cx="2514198" cy="1511003"/>
            </a:xfrm>
            <a:custGeom>
              <a:avLst/>
              <a:gdLst>
                <a:gd name="T0" fmla="*/ 0 w 1297"/>
                <a:gd name="T1" fmla="*/ 0 h 778"/>
                <a:gd name="T2" fmla="*/ 2147483647 w 1297"/>
                <a:gd name="T3" fmla="*/ 0 h 778"/>
                <a:gd name="T4" fmla="*/ 2147483647 w 1297"/>
                <a:gd name="T5" fmla="*/ 2147483647 h 778"/>
                <a:gd name="T6" fmla="*/ 2147483647 w 1297"/>
                <a:gd name="T7" fmla="*/ 2147483647 h 778"/>
                <a:gd name="T8" fmla="*/ 2147483647 w 1297"/>
                <a:gd name="T9" fmla="*/ 2147483647 h 778"/>
                <a:gd name="T10" fmla="*/ 2147483647 w 1297"/>
                <a:gd name="T11" fmla="*/ 2147483647 h 778"/>
                <a:gd name="T12" fmla="*/ 2147483647 w 1297"/>
                <a:gd name="T13" fmla="*/ 2147483647 h 778"/>
                <a:gd name="T14" fmla="*/ 2147483647 w 1297"/>
                <a:gd name="T15" fmla="*/ 2147483647 h 778"/>
                <a:gd name="T16" fmla="*/ 2147483647 w 1297"/>
                <a:gd name="T17" fmla="*/ 2147483647 h 778"/>
                <a:gd name="T18" fmla="*/ 2147483647 w 1297"/>
                <a:gd name="T19" fmla="*/ 2147483647 h 778"/>
                <a:gd name="T20" fmla="*/ 0 w 1297"/>
                <a:gd name="T21" fmla="*/ 2147483647 h 778"/>
                <a:gd name="T22" fmla="*/ 0 w 1297"/>
                <a:gd name="T23" fmla="*/ 0 h 77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97"/>
                <a:gd name="T37" fmla="*/ 0 h 778"/>
                <a:gd name="T38" fmla="*/ 1297 w 1297"/>
                <a:gd name="T39" fmla="*/ 778 h 77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97" h="778">
                  <a:moveTo>
                    <a:pt x="0" y="0"/>
                  </a:moveTo>
                  <a:lnTo>
                    <a:pt x="864" y="0"/>
                  </a:lnTo>
                  <a:lnTo>
                    <a:pt x="864" y="343"/>
                  </a:lnTo>
                  <a:lnTo>
                    <a:pt x="1122" y="346"/>
                  </a:lnTo>
                  <a:lnTo>
                    <a:pt x="1122" y="259"/>
                  </a:lnTo>
                  <a:lnTo>
                    <a:pt x="1296" y="504"/>
                  </a:lnTo>
                  <a:lnTo>
                    <a:pt x="1122" y="777"/>
                  </a:lnTo>
                  <a:lnTo>
                    <a:pt x="1123" y="691"/>
                  </a:lnTo>
                  <a:lnTo>
                    <a:pt x="475" y="688"/>
                  </a:lnTo>
                  <a:lnTo>
                    <a:pt x="475" y="345"/>
                  </a:lnTo>
                  <a:lnTo>
                    <a:pt x="0" y="345"/>
                  </a:lnTo>
                  <a:lnTo>
                    <a:pt x="0" y="0"/>
                  </a:lnTo>
                </a:path>
              </a:pathLst>
            </a:custGeom>
            <a:solidFill>
              <a:schemeClr val="accent1"/>
            </a:solidFill>
            <a:ln w="9525">
              <a:noFill/>
              <a:round/>
              <a:headEnd type="none" w="sm" len="sm"/>
              <a:tailEnd type="none" w="sm" len="sm"/>
            </a:ln>
          </p:spPr>
          <p:txBody>
            <a:bodyPr wrap="none" anchor="ctr"/>
            <a:lstStyle/>
            <a:p>
              <a:pPr algn="l"/>
              <a:endParaRPr lang="zh-CN" altLang="en-US">
                <a:solidFill>
                  <a:srgbClr val="C00000"/>
                </a:solidFill>
                <a:latin typeface="华文楷体" pitchFamily="2" charset="-122"/>
                <a:ea typeface="华文楷体" pitchFamily="2" charset="-122"/>
              </a:endParaRPr>
            </a:p>
          </p:txBody>
        </p:sp>
        <p:sp>
          <p:nvSpPr>
            <p:cNvPr id="30" name="Rectangle 8"/>
            <p:cNvSpPr>
              <a:spLocks noChangeArrowheads="1"/>
            </p:cNvSpPr>
            <p:nvPr/>
          </p:nvSpPr>
          <p:spPr bwMode="auto">
            <a:xfrm>
              <a:off x="4603125" y="3482988"/>
              <a:ext cx="1364307" cy="518565"/>
            </a:xfrm>
            <a:prstGeom prst="rect">
              <a:avLst/>
            </a:prstGeom>
            <a:noFill/>
            <a:ln w="9525">
              <a:noFill/>
              <a:miter lim="800000"/>
              <a:headEnd/>
              <a:tailEnd/>
            </a:ln>
            <a:effectLst/>
          </p:spPr>
          <p:txBody>
            <a:bodyPr lIns="69850" tIns="36512" rIns="69850" bIns="36512">
              <a:spAutoFit/>
            </a:bodyPr>
            <a:lstStyle/>
            <a:p>
              <a:pPr algn="l" defTabSz="536575">
                <a:lnSpc>
                  <a:spcPct val="90000"/>
                </a:lnSpc>
                <a:defRPr/>
              </a:pPr>
              <a:r>
                <a:rPr lang="zh-CN" altLang="en-US" sz="1600" b="1" dirty="0" smtClean="0">
                  <a:solidFill>
                    <a:schemeClr val="bg1">
                      <a:lumMod val="95000"/>
                    </a:schemeClr>
                  </a:solidFill>
                  <a:latin typeface="华文楷体" pitchFamily="2" charset="-122"/>
                  <a:ea typeface="华文楷体" pitchFamily="2" charset="-122"/>
                </a:rPr>
                <a:t>获得客户重视（另眼相看）</a:t>
              </a:r>
              <a:endParaRPr lang="nl-NL" altLang="zh-CN" sz="1600" b="1" dirty="0">
                <a:solidFill>
                  <a:schemeClr val="bg1">
                    <a:lumMod val="95000"/>
                  </a:schemeClr>
                </a:solidFill>
                <a:latin typeface="华文楷体" pitchFamily="2" charset="-122"/>
                <a:ea typeface="华文楷体" pitchFamily="2" charset="-122"/>
              </a:endParaRPr>
            </a:p>
          </p:txBody>
        </p:sp>
        <p:sp>
          <p:nvSpPr>
            <p:cNvPr id="31" name="矩形 30"/>
            <p:cNvSpPr/>
            <p:nvPr/>
          </p:nvSpPr>
          <p:spPr>
            <a:xfrm>
              <a:off x="6131595" y="4236022"/>
              <a:ext cx="280847" cy="338554"/>
            </a:xfrm>
            <a:prstGeom prst="rect">
              <a:avLst/>
            </a:prstGeom>
            <a:noFill/>
          </p:spPr>
          <p:txBody>
            <a:bodyPr wrap="none">
              <a:spAutoFit/>
            </a:bodyPr>
            <a:lstStyle/>
            <a:p>
              <a:pPr algn="ctr">
                <a:defRPr/>
              </a:pPr>
              <a:r>
                <a:rPr lang="en-US" altLang="zh-CN"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rPr>
                <a:t>2</a:t>
              </a:r>
              <a:endParaRPr lang="zh-CN" altLang="en-US"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endParaRPr>
            </a:p>
          </p:txBody>
        </p:sp>
      </p:grpSp>
      <p:grpSp>
        <p:nvGrpSpPr>
          <p:cNvPr id="32" name="组合 33"/>
          <p:cNvGrpSpPr>
            <a:grpSpLocks/>
          </p:cNvGrpSpPr>
          <p:nvPr/>
        </p:nvGrpSpPr>
        <p:grpSpPr bwMode="auto">
          <a:xfrm>
            <a:off x="2309813" y="3005138"/>
            <a:ext cx="2513012" cy="1512887"/>
            <a:chOff x="2175990" y="2737988"/>
            <a:chExt cx="2514200" cy="1512945"/>
          </a:xfrm>
        </p:grpSpPr>
        <p:sp>
          <p:nvSpPr>
            <p:cNvPr id="33" name="Freeform 9"/>
            <p:cNvSpPr>
              <a:spLocks/>
            </p:cNvSpPr>
            <p:nvPr/>
          </p:nvSpPr>
          <p:spPr bwMode="auto">
            <a:xfrm>
              <a:off x="2175990" y="2737988"/>
              <a:ext cx="2514200" cy="1512945"/>
            </a:xfrm>
            <a:custGeom>
              <a:avLst/>
              <a:gdLst>
                <a:gd name="T0" fmla="*/ 0 w 1297"/>
                <a:gd name="T1" fmla="*/ 0 h 779"/>
                <a:gd name="T2" fmla="*/ 2147483647 w 1297"/>
                <a:gd name="T3" fmla="*/ 0 h 779"/>
                <a:gd name="T4" fmla="*/ 2147483647 w 1297"/>
                <a:gd name="T5" fmla="*/ 2147483647 h 779"/>
                <a:gd name="T6" fmla="*/ 2147483647 w 1297"/>
                <a:gd name="T7" fmla="*/ 2147483647 h 779"/>
                <a:gd name="T8" fmla="*/ 2147483647 w 1297"/>
                <a:gd name="T9" fmla="*/ 2147483647 h 779"/>
                <a:gd name="T10" fmla="*/ 2147483647 w 1297"/>
                <a:gd name="T11" fmla="*/ 2147483647 h 779"/>
                <a:gd name="T12" fmla="*/ 2147483647 w 1297"/>
                <a:gd name="T13" fmla="*/ 2147483647 h 779"/>
                <a:gd name="T14" fmla="*/ 2147483647 w 1297"/>
                <a:gd name="T15" fmla="*/ 2147483647 h 779"/>
                <a:gd name="T16" fmla="*/ 2147483647 w 1297"/>
                <a:gd name="T17" fmla="*/ 2147483647 h 779"/>
                <a:gd name="T18" fmla="*/ 2147483647 w 1297"/>
                <a:gd name="T19" fmla="*/ 2147483647 h 779"/>
                <a:gd name="T20" fmla="*/ 0 w 1297"/>
                <a:gd name="T21" fmla="*/ 2147483647 h 779"/>
                <a:gd name="T22" fmla="*/ 0 w 1297"/>
                <a:gd name="T23" fmla="*/ 0 h 7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97"/>
                <a:gd name="T37" fmla="*/ 0 h 779"/>
                <a:gd name="T38" fmla="*/ 1297 w 1297"/>
                <a:gd name="T39" fmla="*/ 779 h 77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97" h="779">
                  <a:moveTo>
                    <a:pt x="0" y="0"/>
                  </a:moveTo>
                  <a:lnTo>
                    <a:pt x="864" y="0"/>
                  </a:lnTo>
                  <a:lnTo>
                    <a:pt x="864" y="343"/>
                  </a:lnTo>
                  <a:lnTo>
                    <a:pt x="1122" y="347"/>
                  </a:lnTo>
                  <a:lnTo>
                    <a:pt x="1122" y="259"/>
                  </a:lnTo>
                  <a:lnTo>
                    <a:pt x="1296" y="504"/>
                  </a:lnTo>
                  <a:lnTo>
                    <a:pt x="1122" y="778"/>
                  </a:lnTo>
                  <a:lnTo>
                    <a:pt x="1123" y="692"/>
                  </a:lnTo>
                  <a:lnTo>
                    <a:pt x="475" y="689"/>
                  </a:lnTo>
                  <a:lnTo>
                    <a:pt x="475" y="346"/>
                  </a:lnTo>
                  <a:lnTo>
                    <a:pt x="0" y="346"/>
                  </a:lnTo>
                  <a:lnTo>
                    <a:pt x="0" y="0"/>
                  </a:lnTo>
                </a:path>
              </a:pathLst>
            </a:custGeom>
            <a:solidFill>
              <a:schemeClr val="accent3">
                <a:lumMod val="90000"/>
                <a:lumOff val="10000"/>
              </a:schemeClr>
            </a:solidFill>
            <a:ln w="9525">
              <a:noFill/>
              <a:round/>
              <a:headEnd type="none" w="sm" len="sm"/>
              <a:tailEnd type="none" w="sm" len="sm"/>
            </a:ln>
          </p:spPr>
          <p:txBody>
            <a:bodyPr wrap="none" anchor="ctr"/>
            <a:lstStyle/>
            <a:p>
              <a:pPr algn="l"/>
              <a:endParaRPr lang="zh-CN" altLang="en-US">
                <a:solidFill>
                  <a:srgbClr val="C00000"/>
                </a:solidFill>
                <a:latin typeface="华文楷体" pitchFamily="2" charset="-122"/>
                <a:ea typeface="华文楷体" pitchFamily="2" charset="-122"/>
              </a:endParaRPr>
            </a:p>
          </p:txBody>
        </p:sp>
        <p:sp>
          <p:nvSpPr>
            <p:cNvPr id="34" name="Rectangle 10"/>
            <p:cNvSpPr>
              <a:spLocks noChangeArrowheads="1"/>
            </p:cNvSpPr>
            <p:nvPr/>
          </p:nvSpPr>
          <p:spPr bwMode="auto">
            <a:xfrm>
              <a:off x="2398345" y="2836417"/>
              <a:ext cx="1378601" cy="518687"/>
            </a:xfrm>
            <a:prstGeom prst="rect">
              <a:avLst/>
            </a:prstGeom>
            <a:noFill/>
            <a:ln w="9525">
              <a:noFill/>
              <a:miter lim="800000"/>
              <a:headEnd/>
              <a:tailEnd/>
            </a:ln>
            <a:effectLst/>
          </p:spPr>
          <p:txBody>
            <a:bodyPr lIns="69850" tIns="36512" rIns="69850" bIns="36512">
              <a:spAutoFit/>
            </a:bodyPr>
            <a:lstStyle/>
            <a:p>
              <a:pPr algn="l" defTabSz="536575">
                <a:lnSpc>
                  <a:spcPct val="90000"/>
                </a:lnSpc>
                <a:defRPr/>
              </a:pPr>
              <a:r>
                <a:rPr lang="zh-CN" altLang="en-US" sz="1600" b="1" dirty="0" smtClean="0">
                  <a:solidFill>
                    <a:schemeClr val="bg1">
                      <a:lumMod val="95000"/>
                    </a:schemeClr>
                  </a:solidFill>
                  <a:latin typeface="华文楷体" pitchFamily="2" charset="-122"/>
                  <a:ea typeface="华文楷体" pitchFamily="2" charset="-122"/>
                </a:rPr>
                <a:t>让客户“如梦初醒”</a:t>
              </a:r>
              <a:endParaRPr lang="nl-NL" altLang="zh-CN" sz="1600" b="1" dirty="0">
                <a:solidFill>
                  <a:schemeClr val="bg1">
                    <a:lumMod val="95000"/>
                  </a:schemeClr>
                </a:solidFill>
                <a:latin typeface="华文楷体" pitchFamily="2" charset="-122"/>
                <a:ea typeface="华文楷体" pitchFamily="2" charset="-122"/>
              </a:endParaRPr>
            </a:p>
          </p:txBody>
        </p:sp>
        <p:sp>
          <p:nvSpPr>
            <p:cNvPr id="35" name="矩形 34"/>
            <p:cNvSpPr/>
            <p:nvPr/>
          </p:nvSpPr>
          <p:spPr>
            <a:xfrm>
              <a:off x="3958406" y="3582874"/>
              <a:ext cx="280846" cy="338554"/>
            </a:xfrm>
            <a:prstGeom prst="rect">
              <a:avLst/>
            </a:prstGeom>
            <a:noFill/>
          </p:spPr>
          <p:txBody>
            <a:bodyPr wrap="none">
              <a:spAutoFit/>
            </a:bodyPr>
            <a:lstStyle/>
            <a:p>
              <a:pPr algn="ctr">
                <a:defRPr/>
              </a:pPr>
              <a:r>
                <a:rPr lang="en-US" altLang="zh-CN"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rPr>
                <a:t>3</a:t>
              </a:r>
              <a:endParaRPr lang="zh-CN" altLang="en-US"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endParaRPr>
            </a:p>
          </p:txBody>
        </p:sp>
      </p:grpSp>
      <p:grpSp>
        <p:nvGrpSpPr>
          <p:cNvPr id="36" name="组合 32"/>
          <p:cNvGrpSpPr>
            <a:grpSpLocks/>
          </p:cNvGrpSpPr>
          <p:nvPr/>
        </p:nvGrpSpPr>
        <p:grpSpPr bwMode="auto">
          <a:xfrm>
            <a:off x="133350" y="2332038"/>
            <a:ext cx="2514600" cy="1512887"/>
            <a:chOff x="0" y="2066000"/>
            <a:chExt cx="2514200" cy="1512945"/>
          </a:xfrm>
        </p:grpSpPr>
        <p:sp>
          <p:nvSpPr>
            <p:cNvPr id="37" name="Freeform 11"/>
            <p:cNvSpPr>
              <a:spLocks/>
            </p:cNvSpPr>
            <p:nvPr/>
          </p:nvSpPr>
          <p:spPr bwMode="auto">
            <a:xfrm>
              <a:off x="0" y="2066000"/>
              <a:ext cx="2514200" cy="1512945"/>
            </a:xfrm>
            <a:custGeom>
              <a:avLst/>
              <a:gdLst/>
              <a:ahLst/>
              <a:cxnLst>
                <a:cxn ang="0">
                  <a:pos x="0" y="0"/>
                </a:cxn>
                <a:cxn ang="0">
                  <a:pos x="864" y="0"/>
                </a:cxn>
                <a:cxn ang="0">
                  <a:pos x="864" y="343"/>
                </a:cxn>
                <a:cxn ang="0">
                  <a:pos x="1122" y="347"/>
                </a:cxn>
                <a:cxn ang="0">
                  <a:pos x="1122" y="259"/>
                </a:cxn>
                <a:cxn ang="0">
                  <a:pos x="1296" y="504"/>
                </a:cxn>
                <a:cxn ang="0">
                  <a:pos x="1122" y="778"/>
                </a:cxn>
                <a:cxn ang="0">
                  <a:pos x="1123" y="692"/>
                </a:cxn>
                <a:cxn ang="0">
                  <a:pos x="475" y="689"/>
                </a:cxn>
                <a:cxn ang="0">
                  <a:pos x="475" y="346"/>
                </a:cxn>
                <a:cxn ang="0">
                  <a:pos x="0" y="346"/>
                </a:cxn>
                <a:cxn ang="0">
                  <a:pos x="0" y="0"/>
                </a:cxn>
              </a:cxnLst>
              <a:rect l="0" t="0" r="r" b="b"/>
              <a:pathLst>
                <a:path w="1297" h="779">
                  <a:moveTo>
                    <a:pt x="0" y="0"/>
                  </a:moveTo>
                  <a:lnTo>
                    <a:pt x="864" y="0"/>
                  </a:lnTo>
                  <a:lnTo>
                    <a:pt x="864" y="343"/>
                  </a:lnTo>
                  <a:lnTo>
                    <a:pt x="1122" y="347"/>
                  </a:lnTo>
                  <a:lnTo>
                    <a:pt x="1122" y="259"/>
                  </a:lnTo>
                  <a:lnTo>
                    <a:pt x="1296" y="504"/>
                  </a:lnTo>
                  <a:lnTo>
                    <a:pt x="1122" y="778"/>
                  </a:lnTo>
                  <a:lnTo>
                    <a:pt x="1123" y="692"/>
                  </a:lnTo>
                  <a:lnTo>
                    <a:pt x="475" y="689"/>
                  </a:lnTo>
                  <a:lnTo>
                    <a:pt x="475" y="346"/>
                  </a:lnTo>
                  <a:lnTo>
                    <a:pt x="0" y="346"/>
                  </a:lnTo>
                  <a:lnTo>
                    <a:pt x="0" y="0"/>
                  </a:lnTo>
                </a:path>
              </a:pathLst>
            </a:custGeom>
            <a:solidFill>
              <a:schemeClr val="tx1">
                <a:lumMod val="50000"/>
              </a:schemeClr>
            </a:solidFill>
            <a:ln w="6350" cap="flat" cmpd="sng">
              <a:noFill/>
              <a:prstDash val="solid"/>
              <a:round/>
              <a:headEnd type="none" w="sm" len="sm"/>
              <a:tailEnd type="none" w="sm" len="sm"/>
            </a:ln>
            <a:effectLst>
              <a:outerShdw dist="17961" dir="2700000" algn="ctr" rotWithShape="0">
                <a:srgbClr val="808080"/>
              </a:outerShdw>
            </a:effectLst>
          </p:spPr>
          <p:txBody>
            <a:bodyPr tIns="91440" bIns="91440" anchor="ctr"/>
            <a:lstStyle/>
            <a:p>
              <a:pPr algn="l">
                <a:defRPr/>
              </a:pPr>
              <a:endParaRPr lang="zh-CN" altLang="en-US" dirty="0">
                <a:solidFill>
                  <a:srgbClr val="C00000"/>
                </a:solidFill>
                <a:latin typeface="华文楷体" pitchFamily="2" charset="-122"/>
                <a:ea typeface="华文楷体" pitchFamily="2" charset="-122"/>
              </a:endParaRPr>
            </a:p>
          </p:txBody>
        </p:sp>
        <p:sp>
          <p:nvSpPr>
            <p:cNvPr id="38" name="Rectangle 12"/>
            <p:cNvSpPr>
              <a:spLocks noChangeArrowheads="1"/>
            </p:cNvSpPr>
            <p:nvPr/>
          </p:nvSpPr>
          <p:spPr bwMode="auto">
            <a:xfrm>
              <a:off x="3174" y="2278733"/>
              <a:ext cx="1682482" cy="296873"/>
            </a:xfrm>
            <a:prstGeom prst="rect">
              <a:avLst/>
            </a:prstGeom>
            <a:noFill/>
            <a:ln w="9525">
              <a:noFill/>
              <a:miter lim="800000"/>
              <a:headEnd/>
              <a:tailEnd/>
            </a:ln>
            <a:effectLst/>
          </p:spPr>
          <p:txBody>
            <a:bodyPr lIns="69850" tIns="36512" rIns="69850" bIns="36512">
              <a:spAutoFit/>
            </a:bodyPr>
            <a:lstStyle/>
            <a:p>
              <a:pPr algn="l" defTabSz="536575">
                <a:lnSpc>
                  <a:spcPct val="90000"/>
                </a:lnSpc>
                <a:defRPr/>
              </a:pPr>
              <a:r>
                <a:rPr lang="zh-CN" altLang="en-US" sz="1600" b="1" dirty="0">
                  <a:solidFill>
                    <a:schemeClr val="bg1">
                      <a:lumMod val="95000"/>
                    </a:schemeClr>
                  </a:solidFill>
                  <a:latin typeface="华文楷体" pitchFamily="2" charset="-122"/>
                  <a:ea typeface="华文楷体" pitchFamily="2" charset="-122"/>
                </a:rPr>
                <a:t>让客户主动邀请</a:t>
              </a:r>
              <a:endParaRPr lang="nl-NL" altLang="zh-CN" sz="1600" b="1" dirty="0">
                <a:solidFill>
                  <a:schemeClr val="bg1">
                    <a:lumMod val="95000"/>
                  </a:schemeClr>
                </a:solidFill>
                <a:latin typeface="华文楷体" pitchFamily="2" charset="-122"/>
                <a:ea typeface="华文楷体" pitchFamily="2" charset="-122"/>
              </a:endParaRPr>
            </a:p>
          </p:txBody>
        </p:sp>
        <p:sp>
          <p:nvSpPr>
            <p:cNvPr id="39" name="矩形 38"/>
            <p:cNvSpPr/>
            <p:nvPr/>
          </p:nvSpPr>
          <p:spPr>
            <a:xfrm>
              <a:off x="1751576" y="2907960"/>
              <a:ext cx="280846" cy="338554"/>
            </a:xfrm>
            <a:prstGeom prst="rect">
              <a:avLst/>
            </a:prstGeom>
            <a:noFill/>
          </p:spPr>
          <p:txBody>
            <a:bodyPr wrap="none">
              <a:spAutoFit/>
            </a:bodyPr>
            <a:lstStyle/>
            <a:p>
              <a:pPr algn="ctr">
                <a:defRPr/>
              </a:pPr>
              <a:r>
                <a:rPr lang="en-US" altLang="zh-CN"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rPr>
                <a:t>4</a:t>
              </a:r>
              <a:endParaRPr lang="zh-CN" altLang="en-US" sz="1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华文楷体" pitchFamily="2" charset="-122"/>
                <a:ea typeface="华文楷体" pitchFamily="2" charset="-122"/>
              </a:endParaRPr>
            </a:p>
          </p:txBody>
        </p:sp>
      </p:grpSp>
      <p:sp>
        <p:nvSpPr>
          <p:cNvPr id="40" name="矩形 39"/>
          <p:cNvSpPr/>
          <p:nvPr/>
        </p:nvSpPr>
        <p:spPr>
          <a:xfrm>
            <a:off x="0" y="1358384"/>
            <a:ext cx="2495550" cy="461665"/>
          </a:xfrm>
          <a:prstGeom prst="rect">
            <a:avLst/>
          </a:prstGeom>
        </p:spPr>
        <p:txBody>
          <a:bodyPr wrap="square">
            <a:spAutoFit/>
          </a:bodyPr>
          <a:lstStyle/>
          <a:p>
            <a:r>
              <a:rPr lang="en-US" altLang="zh-CN" sz="2400" b="1" dirty="0" smtClean="0">
                <a:solidFill>
                  <a:schemeClr val="tx1">
                    <a:lumMod val="50000"/>
                  </a:schemeClr>
                </a:solidFill>
                <a:latin typeface="华文楷体" pitchFamily="2" charset="-122"/>
                <a:ea typeface="华文楷体" pitchFamily="2" charset="-122"/>
              </a:rPr>
              <a:t>1</a:t>
            </a:r>
            <a:r>
              <a:rPr lang="zh-CN" altLang="en-US" sz="2400" b="1" dirty="0" smtClean="0">
                <a:solidFill>
                  <a:schemeClr val="tx1">
                    <a:lumMod val="50000"/>
                  </a:schemeClr>
                </a:solidFill>
                <a:latin typeface="华文楷体" pitchFamily="2" charset="-122"/>
                <a:ea typeface="华文楷体" pitchFamily="2" charset="-122"/>
              </a:rPr>
              <a:t>、提问的目的</a:t>
            </a:r>
            <a:endParaRPr lang="zh-CN" altLang="en-US" sz="2400" dirty="0"/>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提问技巧</a:t>
            </a:r>
          </a:p>
        </p:txBody>
      </p:sp>
      <p:sp>
        <p:nvSpPr>
          <p:cNvPr id="40" name="矩形 39"/>
          <p:cNvSpPr/>
          <p:nvPr/>
        </p:nvSpPr>
        <p:spPr>
          <a:xfrm>
            <a:off x="0" y="958334"/>
            <a:ext cx="2495550" cy="461665"/>
          </a:xfrm>
          <a:prstGeom prst="rect">
            <a:avLst/>
          </a:prstGeom>
        </p:spPr>
        <p:txBody>
          <a:bodyPr wrap="square">
            <a:spAutoFit/>
          </a:bodyPr>
          <a:lstStyle/>
          <a:p>
            <a:r>
              <a:rPr lang="en-US" altLang="zh-CN" sz="2400" b="1" dirty="0" smtClean="0">
                <a:solidFill>
                  <a:schemeClr val="tx1">
                    <a:lumMod val="50000"/>
                  </a:schemeClr>
                </a:solidFill>
                <a:latin typeface="华文楷体" pitchFamily="2" charset="-122"/>
                <a:ea typeface="华文楷体" pitchFamily="2" charset="-122"/>
              </a:rPr>
              <a:t>2</a:t>
            </a:r>
            <a:r>
              <a:rPr lang="zh-CN" altLang="en-US" sz="2400" b="1" dirty="0" smtClean="0">
                <a:solidFill>
                  <a:schemeClr val="tx1">
                    <a:lumMod val="50000"/>
                  </a:schemeClr>
                </a:solidFill>
                <a:latin typeface="华文楷体" pitchFamily="2" charset="-122"/>
                <a:ea typeface="华文楷体" pitchFamily="2" charset="-122"/>
              </a:rPr>
              <a:t>、提问的类型</a:t>
            </a:r>
            <a:endParaRPr lang="zh-CN" altLang="en-US" sz="2400" dirty="0"/>
          </a:p>
        </p:txBody>
      </p:sp>
      <p:grpSp>
        <p:nvGrpSpPr>
          <p:cNvPr id="53" name="Group 2"/>
          <p:cNvGrpSpPr>
            <a:grpSpLocks/>
          </p:cNvGrpSpPr>
          <p:nvPr/>
        </p:nvGrpSpPr>
        <p:grpSpPr bwMode="auto">
          <a:xfrm>
            <a:off x="990600" y="1485900"/>
            <a:ext cx="6899275" cy="4551363"/>
            <a:chOff x="1320" y="1440"/>
            <a:chExt cx="3274" cy="2160"/>
          </a:xfrm>
        </p:grpSpPr>
        <p:sp>
          <p:nvSpPr>
            <p:cNvPr id="54" name="Rectangle 3"/>
            <p:cNvSpPr>
              <a:spLocks noChangeArrowheads="1"/>
            </p:cNvSpPr>
            <p:nvPr/>
          </p:nvSpPr>
          <p:spPr bwMode="blackWhite">
            <a:xfrm>
              <a:off x="1320" y="1440"/>
              <a:ext cx="1511" cy="984"/>
            </a:xfrm>
            <a:prstGeom prst="rect">
              <a:avLst/>
            </a:prstGeom>
            <a:solidFill>
              <a:schemeClr val="accent6">
                <a:lumMod val="60000"/>
                <a:lumOff val="4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55" name="Rectangle 4"/>
            <p:cNvSpPr>
              <a:spLocks noChangeArrowheads="1"/>
            </p:cNvSpPr>
            <p:nvPr/>
          </p:nvSpPr>
          <p:spPr bwMode="blackWhite">
            <a:xfrm>
              <a:off x="3083" y="1440"/>
              <a:ext cx="1511" cy="984"/>
            </a:xfrm>
            <a:prstGeom prst="rect">
              <a:avLst/>
            </a:prstGeom>
            <a:solidFill>
              <a:schemeClr val="accent6">
                <a:lumMod val="60000"/>
                <a:lumOff val="4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56" name="Rectangle 5"/>
            <p:cNvSpPr>
              <a:spLocks noChangeArrowheads="1"/>
            </p:cNvSpPr>
            <p:nvPr/>
          </p:nvSpPr>
          <p:spPr bwMode="blackWhite">
            <a:xfrm>
              <a:off x="1320" y="2616"/>
              <a:ext cx="1511" cy="984"/>
            </a:xfrm>
            <a:prstGeom prst="rect">
              <a:avLst/>
            </a:prstGeom>
            <a:solidFill>
              <a:schemeClr val="accent6">
                <a:lumMod val="60000"/>
                <a:lumOff val="4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57" name="Rectangle 6"/>
            <p:cNvSpPr>
              <a:spLocks noChangeArrowheads="1"/>
            </p:cNvSpPr>
            <p:nvPr/>
          </p:nvSpPr>
          <p:spPr bwMode="blackWhite">
            <a:xfrm>
              <a:off x="3083" y="2616"/>
              <a:ext cx="1511" cy="984"/>
            </a:xfrm>
            <a:prstGeom prst="rect">
              <a:avLst/>
            </a:prstGeom>
            <a:solidFill>
              <a:schemeClr val="accent6">
                <a:lumMod val="60000"/>
                <a:lumOff val="4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grpSp>
      <p:sp>
        <p:nvSpPr>
          <p:cNvPr id="58" name="Rectangle 7"/>
          <p:cNvSpPr>
            <a:spLocks noChangeArrowheads="1"/>
          </p:cNvSpPr>
          <p:nvPr/>
        </p:nvSpPr>
        <p:spPr bwMode="auto">
          <a:xfrm>
            <a:off x="1166813" y="1562100"/>
            <a:ext cx="3048000" cy="1803571"/>
          </a:xfrm>
          <a:prstGeom prst="rect">
            <a:avLst/>
          </a:prstGeom>
          <a:noFill/>
          <a:ln w="9525">
            <a:noFill/>
            <a:miter lim="800000"/>
            <a:headEnd/>
            <a:tailEnd/>
          </a:ln>
        </p:spPr>
        <p:txBody>
          <a:bodyPr lIns="0" tIns="0" rIns="0" bIns="0">
            <a:spAutoFit/>
          </a:bodyPr>
          <a:lstStyle/>
          <a:p>
            <a:pPr defTabSz="787400" eaLnBrk="0" hangingPunct="0">
              <a:spcBef>
                <a:spcPct val="35000"/>
              </a:spcBef>
            </a:pPr>
            <a:r>
              <a:rPr lang="en-US" altLang="zh-CN" sz="1600" b="1" dirty="0">
                <a:solidFill>
                  <a:srgbClr val="FF0000"/>
                </a:solidFill>
                <a:latin typeface="DIN-Bold"/>
                <a:ea typeface="黑体" pitchFamily="2" charset="-122"/>
              </a:rPr>
              <a:t>Facts</a:t>
            </a:r>
            <a:r>
              <a:rPr lang="en-US" altLang="zh-CN" sz="1600" b="1" dirty="0">
                <a:latin typeface="DIN-Bold"/>
                <a:ea typeface="黑体" pitchFamily="2" charset="-122"/>
              </a:rPr>
              <a:t> </a:t>
            </a:r>
            <a:r>
              <a:rPr lang="zh-CN" altLang="en-US" sz="2000" b="1" dirty="0">
                <a:solidFill>
                  <a:schemeClr val="tx1">
                    <a:lumMod val="50000"/>
                  </a:schemeClr>
                </a:solidFill>
                <a:latin typeface="DIN-Bold"/>
                <a:ea typeface="华文隶书" pitchFamily="2" charset="-122"/>
              </a:rPr>
              <a:t>事实</a:t>
            </a:r>
          </a:p>
          <a:p>
            <a:pPr defTabSz="787400" eaLnBrk="0" hangingPunct="0">
              <a:spcBef>
                <a:spcPct val="35000"/>
              </a:spcBef>
            </a:pPr>
            <a:r>
              <a:rPr lang="en-US" altLang="zh-CN" sz="1800" dirty="0">
                <a:solidFill>
                  <a:schemeClr val="tx1">
                    <a:lumMod val="50000"/>
                  </a:schemeClr>
                </a:solidFill>
                <a:latin typeface="DIN-Bold"/>
                <a:ea typeface="黑体" pitchFamily="2" charset="-122"/>
              </a:rPr>
              <a:t>What</a:t>
            </a:r>
          </a:p>
          <a:p>
            <a:pPr defTabSz="787400" eaLnBrk="0" hangingPunct="0">
              <a:spcBef>
                <a:spcPct val="35000"/>
              </a:spcBef>
            </a:pPr>
            <a:r>
              <a:rPr lang="en-US" altLang="zh-CN" sz="1800" dirty="0">
                <a:solidFill>
                  <a:schemeClr val="tx1">
                    <a:lumMod val="50000"/>
                  </a:schemeClr>
                </a:solidFill>
                <a:latin typeface="DIN-Bold"/>
                <a:ea typeface="黑体" pitchFamily="2" charset="-122"/>
              </a:rPr>
              <a:t>Who</a:t>
            </a:r>
          </a:p>
          <a:p>
            <a:pPr defTabSz="787400" eaLnBrk="0" hangingPunct="0">
              <a:spcBef>
                <a:spcPct val="35000"/>
              </a:spcBef>
            </a:pPr>
            <a:r>
              <a:rPr lang="en-US" altLang="zh-CN" sz="1800" dirty="0">
                <a:solidFill>
                  <a:schemeClr val="tx1">
                    <a:lumMod val="50000"/>
                  </a:schemeClr>
                </a:solidFill>
                <a:latin typeface="DIN-Bold"/>
                <a:ea typeface="黑体" pitchFamily="2" charset="-122"/>
              </a:rPr>
              <a:t>When</a:t>
            </a:r>
          </a:p>
          <a:p>
            <a:pPr defTabSz="787400" eaLnBrk="0" hangingPunct="0">
              <a:spcBef>
                <a:spcPct val="35000"/>
              </a:spcBef>
            </a:pPr>
            <a:r>
              <a:rPr lang="en-US" altLang="zh-CN" sz="1800" dirty="0">
                <a:solidFill>
                  <a:schemeClr val="tx1">
                    <a:lumMod val="50000"/>
                  </a:schemeClr>
                </a:solidFill>
                <a:latin typeface="DIN-Bold"/>
                <a:ea typeface="黑体" pitchFamily="2" charset="-122"/>
              </a:rPr>
              <a:t>where</a:t>
            </a:r>
          </a:p>
        </p:txBody>
      </p:sp>
      <p:sp>
        <p:nvSpPr>
          <p:cNvPr id="59" name="Rectangle 8"/>
          <p:cNvSpPr>
            <a:spLocks noChangeArrowheads="1"/>
          </p:cNvSpPr>
          <p:nvPr/>
        </p:nvSpPr>
        <p:spPr bwMode="auto">
          <a:xfrm>
            <a:off x="4810125" y="1619250"/>
            <a:ext cx="3048000" cy="1274195"/>
          </a:xfrm>
          <a:prstGeom prst="rect">
            <a:avLst/>
          </a:prstGeom>
          <a:noFill/>
          <a:ln w="9525">
            <a:noFill/>
            <a:miter lim="800000"/>
            <a:headEnd/>
            <a:tailEnd/>
          </a:ln>
        </p:spPr>
        <p:txBody>
          <a:bodyPr lIns="0" tIns="0" rIns="0" bIns="0">
            <a:spAutoFit/>
          </a:bodyPr>
          <a:lstStyle/>
          <a:p>
            <a:pPr defTabSz="787400" eaLnBrk="0" hangingPunct="0">
              <a:spcBef>
                <a:spcPct val="35000"/>
              </a:spcBef>
            </a:pPr>
            <a:r>
              <a:rPr lang="en-US" altLang="zh-CN" sz="1600" b="1" dirty="0">
                <a:solidFill>
                  <a:srgbClr val="FF0000"/>
                </a:solidFill>
                <a:latin typeface="DIN-Bold"/>
                <a:ea typeface="黑体" pitchFamily="2" charset="-122"/>
              </a:rPr>
              <a:t>Possibilities </a:t>
            </a:r>
            <a:r>
              <a:rPr lang="zh-CN" altLang="en-US" sz="1800" b="1" dirty="0">
                <a:solidFill>
                  <a:schemeClr val="tx1">
                    <a:lumMod val="50000"/>
                  </a:schemeClr>
                </a:solidFill>
                <a:latin typeface="DIN-Bold"/>
                <a:ea typeface="华文隶书" pitchFamily="2" charset="-122"/>
              </a:rPr>
              <a:t>可能性</a:t>
            </a:r>
          </a:p>
          <a:p>
            <a:pPr defTabSz="787400" eaLnBrk="0" hangingPunct="0">
              <a:spcBef>
                <a:spcPct val="35000"/>
              </a:spcBef>
            </a:pPr>
            <a:r>
              <a:rPr lang="zh-CN" altLang="en-US" sz="1600" dirty="0">
                <a:solidFill>
                  <a:schemeClr val="tx1">
                    <a:lumMod val="50000"/>
                  </a:schemeClr>
                </a:solidFill>
                <a:latin typeface="DIN-Bold"/>
                <a:ea typeface="华文楷体" pitchFamily="2" charset="-122"/>
              </a:rPr>
              <a:t>不是幻想，可能发生的</a:t>
            </a:r>
          </a:p>
          <a:p>
            <a:pPr defTabSz="787400" eaLnBrk="0" hangingPunct="0">
              <a:spcBef>
                <a:spcPct val="35000"/>
              </a:spcBef>
            </a:pPr>
            <a:r>
              <a:rPr lang="zh-CN" altLang="en-US" sz="1600" dirty="0">
                <a:solidFill>
                  <a:schemeClr val="tx1">
                    <a:lumMod val="50000"/>
                  </a:schemeClr>
                </a:solidFill>
                <a:latin typeface="DIN-Bold"/>
                <a:ea typeface="华文楷体" pitchFamily="2" charset="-122"/>
              </a:rPr>
              <a:t>有思考性的</a:t>
            </a:r>
          </a:p>
          <a:p>
            <a:pPr defTabSz="787400" eaLnBrk="0" hangingPunct="0">
              <a:spcBef>
                <a:spcPct val="35000"/>
              </a:spcBef>
            </a:pPr>
            <a:r>
              <a:rPr lang="en-US" altLang="zh-CN" sz="1600" dirty="0">
                <a:solidFill>
                  <a:schemeClr val="tx1">
                    <a:lumMod val="50000"/>
                  </a:schemeClr>
                </a:solidFill>
                <a:latin typeface="DIN-Bold"/>
                <a:ea typeface="黑体" pitchFamily="2" charset="-122"/>
              </a:rPr>
              <a:t>What if </a:t>
            </a:r>
            <a:r>
              <a:rPr lang="zh-CN" altLang="en-US" sz="1600" dirty="0">
                <a:solidFill>
                  <a:schemeClr val="tx1">
                    <a:lumMod val="50000"/>
                  </a:schemeClr>
                </a:solidFill>
                <a:latin typeface="华文楷体" pitchFamily="2" charset="-122"/>
                <a:ea typeface="华文楷体" pitchFamily="2" charset="-122"/>
              </a:rPr>
              <a:t>如果</a:t>
            </a:r>
            <a:r>
              <a:rPr lang="en-US" altLang="zh-CN" sz="1600" dirty="0">
                <a:solidFill>
                  <a:schemeClr val="tx1">
                    <a:lumMod val="50000"/>
                  </a:schemeClr>
                </a:solidFill>
                <a:latin typeface="华文楷体" pitchFamily="2" charset="-122"/>
                <a:ea typeface="华文楷体" pitchFamily="2" charset="-122"/>
              </a:rPr>
              <a:t>…</a:t>
            </a:r>
            <a:r>
              <a:rPr lang="zh-CN" altLang="en-US" sz="1600" dirty="0">
                <a:solidFill>
                  <a:schemeClr val="tx1">
                    <a:lumMod val="50000"/>
                  </a:schemeClr>
                </a:solidFill>
                <a:latin typeface="华文楷体" pitchFamily="2" charset="-122"/>
                <a:ea typeface="华文楷体" pitchFamily="2" charset="-122"/>
              </a:rPr>
              <a:t>就</a:t>
            </a:r>
            <a:r>
              <a:rPr lang="en-US" altLang="zh-CN" sz="1600" dirty="0">
                <a:solidFill>
                  <a:schemeClr val="tx1">
                    <a:lumMod val="50000"/>
                  </a:schemeClr>
                </a:solidFill>
                <a:latin typeface="华文楷体" pitchFamily="2" charset="-122"/>
                <a:ea typeface="华文楷体" pitchFamily="2" charset="-122"/>
              </a:rPr>
              <a:t>….</a:t>
            </a:r>
          </a:p>
        </p:txBody>
      </p:sp>
      <p:sp>
        <p:nvSpPr>
          <p:cNvPr id="60" name="Rectangle 9"/>
          <p:cNvSpPr>
            <a:spLocks noChangeArrowheads="1"/>
          </p:cNvSpPr>
          <p:nvPr/>
        </p:nvSpPr>
        <p:spPr bwMode="auto">
          <a:xfrm>
            <a:off x="4762500" y="4068763"/>
            <a:ext cx="3048000" cy="1938992"/>
          </a:xfrm>
          <a:prstGeom prst="rect">
            <a:avLst/>
          </a:prstGeom>
          <a:noFill/>
          <a:ln w="9525">
            <a:noFill/>
            <a:miter lim="800000"/>
            <a:headEnd/>
            <a:tailEnd/>
          </a:ln>
        </p:spPr>
        <p:txBody>
          <a:bodyPr lIns="0" tIns="0" rIns="0" bIns="0" anchor="b">
            <a:spAutoFit/>
          </a:bodyPr>
          <a:lstStyle/>
          <a:p>
            <a:pPr defTabSz="787400" eaLnBrk="0" hangingPunct="0">
              <a:spcBef>
                <a:spcPct val="35000"/>
              </a:spcBef>
            </a:pPr>
            <a:r>
              <a:rPr lang="en-US" altLang="zh-CN" sz="1600" b="1" dirty="0">
                <a:solidFill>
                  <a:srgbClr val="FF0000"/>
                </a:solidFill>
                <a:latin typeface="DIN-Bold"/>
                <a:ea typeface="黑体" pitchFamily="2" charset="-122"/>
              </a:rPr>
              <a:t>Feelings </a:t>
            </a:r>
            <a:r>
              <a:rPr lang="zh-CN" altLang="en-US" sz="1800" b="1" dirty="0">
                <a:solidFill>
                  <a:schemeClr val="tx1">
                    <a:lumMod val="50000"/>
                  </a:schemeClr>
                </a:solidFill>
                <a:latin typeface="DIN-Bold"/>
                <a:ea typeface="华文隶书" pitchFamily="2" charset="-122"/>
              </a:rPr>
              <a:t>感觉</a:t>
            </a:r>
          </a:p>
          <a:p>
            <a:pPr defTabSz="787400" eaLnBrk="0" hangingPunct="0">
              <a:spcBef>
                <a:spcPct val="35000"/>
              </a:spcBef>
            </a:pPr>
            <a:r>
              <a:rPr lang="en-US" altLang="zh-CN" sz="1600" dirty="0">
                <a:solidFill>
                  <a:schemeClr val="tx1">
                    <a:lumMod val="50000"/>
                  </a:schemeClr>
                </a:solidFill>
                <a:latin typeface="DIN-Bold"/>
                <a:ea typeface="黑体" pitchFamily="2" charset="-122"/>
              </a:rPr>
              <a:t>What ,who else </a:t>
            </a:r>
            <a:r>
              <a:rPr lang="zh-CN" altLang="en-US" sz="1600" dirty="0">
                <a:solidFill>
                  <a:schemeClr val="tx1">
                    <a:lumMod val="50000"/>
                  </a:schemeClr>
                </a:solidFill>
                <a:latin typeface="华文楷体" pitchFamily="2" charset="-122"/>
                <a:ea typeface="华文楷体" pitchFamily="2" charset="-122"/>
              </a:rPr>
              <a:t>还涉及谁</a:t>
            </a:r>
            <a:r>
              <a:rPr lang="en-US" altLang="zh-CN" sz="1600" dirty="0">
                <a:solidFill>
                  <a:schemeClr val="tx1">
                    <a:lumMod val="50000"/>
                  </a:schemeClr>
                </a:solidFill>
                <a:latin typeface="华文楷体" pitchFamily="2" charset="-122"/>
                <a:ea typeface="华文楷体" pitchFamily="2" charset="-122"/>
              </a:rPr>
              <a:t>/</a:t>
            </a:r>
            <a:r>
              <a:rPr lang="zh-CN" altLang="en-US" sz="1600" dirty="0">
                <a:solidFill>
                  <a:schemeClr val="tx1">
                    <a:lumMod val="50000"/>
                  </a:schemeClr>
                </a:solidFill>
                <a:latin typeface="华文楷体" pitchFamily="2" charset="-122"/>
                <a:ea typeface="华文楷体" pitchFamily="2" charset="-122"/>
              </a:rPr>
              <a:t>什么</a:t>
            </a:r>
            <a:endParaRPr lang="en-US" altLang="zh-CN" sz="1600" dirty="0">
              <a:solidFill>
                <a:schemeClr val="tx1">
                  <a:lumMod val="50000"/>
                </a:schemeClr>
              </a:solidFill>
              <a:latin typeface="华文楷体" pitchFamily="2" charset="-122"/>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Personal impact </a:t>
            </a:r>
            <a:r>
              <a:rPr lang="zh-CN" altLang="en-US" sz="1600" dirty="0">
                <a:solidFill>
                  <a:schemeClr val="tx1">
                    <a:lumMod val="50000"/>
                  </a:schemeClr>
                </a:solidFill>
                <a:latin typeface="DIN-Bold"/>
                <a:ea typeface="华文楷体" pitchFamily="2" charset="-122"/>
              </a:rPr>
              <a:t>对个人的影响</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Concerns </a:t>
            </a:r>
            <a:r>
              <a:rPr lang="zh-CN" altLang="en-US" sz="1600" dirty="0">
                <a:solidFill>
                  <a:schemeClr val="tx1">
                    <a:lumMod val="50000"/>
                  </a:schemeClr>
                </a:solidFill>
                <a:latin typeface="DIN-Bold"/>
                <a:ea typeface="华文楷体" pitchFamily="2" charset="-122"/>
              </a:rPr>
              <a:t>担忧</a:t>
            </a:r>
          </a:p>
          <a:p>
            <a:pPr defTabSz="787400" eaLnBrk="0" hangingPunct="0">
              <a:spcBef>
                <a:spcPct val="35000"/>
              </a:spcBef>
            </a:pPr>
            <a:r>
              <a:rPr lang="en-US" altLang="zh-CN" sz="1600" dirty="0">
                <a:solidFill>
                  <a:schemeClr val="tx1">
                    <a:lumMod val="50000"/>
                  </a:schemeClr>
                </a:solidFill>
                <a:latin typeface="DIN-Bold"/>
                <a:ea typeface="黑体" pitchFamily="2" charset="-122"/>
              </a:rPr>
              <a:t>Personal aspiration </a:t>
            </a:r>
            <a:r>
              <a:rPr lang="zh-CN" altLang="en-US" sz="1600" dirty="0">
                <a:solidFill>
                  <a:schemeClr val="tx1">
                    <a:lumMod val="50000"/>
                  </a:schemeClr>
                </a:solidFill>
                <a:latin typeface="DIN-Bold"/>
                <a:ea typeface="华文楷体" pitchFamily="2" charset="-122"/>
              </a:rPr>
              <a:t>个人的渴望</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Sensitive </a:t>
            </a:r>
            <a:r>
              <a:rPr lang="zh-CN" altLang="en-US" sz="1600" dirty="0">
                <a:solidFill>
                  <a:schemeClr val="tx1">
                    <a:lumMod val="50000"/>
                  </a:schemeClr>
                </a:solidFill>
                <a:latin typeface="DIN-Bold"/>
                <a:ea typeface="华文楷体" pitchFamily="2" charset="-122"/>
              </a:rPr>
              <a:t>敏感的事</a:t>
            </a:r>
            <a:endParaRPr lang="en-US" altLang="zh-CN" sz="1800" dirty="0">
              <a:solidFill>
                <a:schemeClr val="tx1">
                  <a:lumMod val="50000"/>
                </a:schemeClr>
              </a:solidFill>
              <a:latin typeface="DIN-Bold"/>
              <a:ea typeface="华文楷体" pitchFamily="2" charset="-122"/>
            </a:endParaRPr>
          </a:p>
        </p:txBody>
      </p:sp>
      <p:sp>
        <p:nvSpPr>
          <p:cNvPr id="61" name="Rectangle 10"/>
          <p:cNvSpPr>
            <a:spLocks noChangeArrowheads="1"/>
          </p:cNvSpPr>
          <p:nvPr/>
        </p:nvSpPr>
        <p:spPr bwMode="auto">
          <a:xfrm>
            <a:off x="1052513" y="4035425"/>
            <a:ext cx="3048000" cy="1938992"/>
          </a:xfrm>
          <a:prstGeom prst="rect">
            <a:avLst/>
          </a:prstGeom>
          <a:noFill/>
          <a:ln w="9525">
            <a:noFill/>
            <a:miter lim="800000"/>
            <a:headEnd/>
            <a:tailEnd/>
          </a:ln>
        </p:spPr>
        <p:txBody>
          <a:bodyPr lIns="0" tIns="0" rIns="0" bIns="0" anchor="b">
            <a:spAutoFit/>
          </a:bodyPr>
          <a:lstStyle/>
          <a:p>
            <a:pPr defTabSz="787400" eaLnBrk="0" hangingPunct="0">
              <a:spcBef>
                <a:spcPct val="35000"/>
              </a:spcBef>
            </a:pPr>
            <a:r>
              <a:rPr lang="en-US" altLang="zh-CN" sz="1600" b="1" dirty="0">
                <a:solidFill>
                  <a:srgbClr val="FF0000"/>
                </a:solidFill>
                <a:latin typeface="DIN-Bold"/>
                <a:ea typeface="黑体" pitchFamily="2" charset="-122"/>
              </a:rPr>
              <a:t>Perspectives </a:t>
            </a:r>
            <a:r>
              <a:rPr lang="zh-CN" altLang="en-US" sz="1800" b="1" dirty="0">
                <a:solidFill>
                  <a:schemeClr val="tx1">
                    <a:lumMod val="50000"/>
                  </a:schemeClr>
                </a:solidFill>
                <a:latin typeface="DIN-Bold"/>
                <a:ea typeface="华文隶书" pitchFamily="2" charset="-122"/>
              </a:rPr>
              <a:t>见解</a:t>
            </a:r>
          </a:p>
          <a:p>
            <a:pPr defTabSz="787400" eaLnBrk="0" hangingPunct="0">
              <a:spcBef>
                <a:spcPct val="35000"/>
              </a:spcBef>
            </a:pPr>
            <a:r>
              <a:rPr lang="en-US" altLang="zh-CN" sz="1600" dirty="0">
                <a:solidFill>
                  <a:schemeClr val="tx1">
                    <a:lumMod val="50000"/>
                  </a:schemeClr>
                </a:solidFill>
                <a:latin typeface="DIN-Bold"/>
                <a:ea typeface="黑体" pitchFamily="2" charset="-122"/>
              </a:rPr>
              <a:t>Cause effect </a:t>
            </a:r>
            <a:r>
              <a:rPr lang="zh-CN" altLang="en-US" sz="1600" dirty="0">
                <a:solidFill>
                  <a:schemeClr val="tx1">
                    <a:lumMod val="50000"/>
                  </a:schemeClr>
                </a:solidFill>
                <a:latin typeface="DIN-Bold"/>
                <a:ea typeface="华文楷体" pitchFamily="2" charset="-122"/>
              </a:rPr>
              <a:t>因果关系</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Big picture </a:t>
            </a:r>
            <a:r>
              <a:rPr lang="zh-CN" altLang="en-US" sz="1600" dirty="0">
                <a:solidFill>
                  <a:schemeClr val="tx1">
                    <a:lumMod val="50000"/>
                  </a:schemeClr>
                </a:solidFill>
                <a:latin typeface="DIN-Bold"/>
                <a:ea typeface="华文楷体" pitchFamily="2" charset="-122"/>
              </a:rPr>
              <a:t>大视野</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Compelling event </a:t>
            </a:r>
            <a:r>
              <a:rPr lang="zh-CN" altLang="en-US" sz="1600" dirty="0">
                <a:solidFill>
                  <a:schemeClr val="tx1">
                    <a:lumMod val="50000"/>
                  </a:schemeClr>
                </a:solidFill>
                <a:latin typeface="DIN-Bold"/>
                <a:ea typeface="华文楷体" pitchFamily="2" charset="-122"/>
              </a:rPr>
              <a:t>紧迫的事</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a:solidFill>
                  <a:schemeClr val="tx1">
                    <a:lumMod val="50000"/>
                  </a:schemeClr>
                </a:solidFill>
                <a:latin typeface="DIN-Bold"/>
                <a:ea typeface="黑体" pitchFamily="2" charset="-122"/>
              </a:rPr>
              <a:t>Assessment </a:t>
            </a:r>
            <a:r>
              <a:rPr lang="zh-CN" altLang="en-US" sz="1600" dirty="0">
                <a:solidFill>
                  <a:schemeClr val="tx1">
                    <a:lumMod val="50000"/>
                  </a:schemeClr>
                </a:solidFill>
                <a:latin typeface="DIN-Bold"/>
                <a:ea typeface="华文楷体" pitchFamily="2" charset="-122"/>
              </a:rPr>
              <a:t>可评估</a:t>
            </a:r>
            <a:endParaRPr lang="en-US" altLang="zh-CN" sz="1600" dirty="0">
              <a:solidFill>
                <a:schemeClr val="tx1">
                  <a:lumMod val="50000"/>
                </a:schemeClr>
              </a:solidFill>
              <a:latin typeface="DIN-Bold"/>
              <a:ea typeface="华文楷体" pitchFamily="2" charset="-122"/>
            </a:endParaRPr>
          </a:p>
          <a:p>
            <a:pPr defTabSz="787400" eaLnBrk="0" hangingPunct="0">
              <a:spcBef>
                <a:spcPct val="35000"/>
              </a:spcBef>
            </a:pPr>
            <a:r>
              <a:rPr lang="en-US" altLang="zh-CN" sz="1600" dirty="0" smtClean="0">
                <a:solidFill>
                  <a:schemeClr val="tx1">
                    <a:lumMod val="50000"/>
                  </a:schemeClr>
                </a:solidFill>
                <a:latin typeface="DIN-Bold"/>
                <a:ea typeface="黑体" pitchFamily="2" charset="-122"/>
              </a:rPr>
              <a:t>Comparison </a:t>
            </a:r>
            <a:r>
              <a:rPr lang="zh-CN" altLang="en-US" sz="1600" dirty="0">
                <a:solidFill>
                  <a:schemeClr val="tx1">
                    <a:lumMod val="50000"/>
                  </a:schemeClr>
                </a:solidFill>
                <a:latin typeface="DIN-Bold"/>
                <a:ea typeface="华文楷体" pitchFamily="2" charset="-122"/>
              </a:rPr>
              <a:t>可比较</a:t>
            </a:r>
            <a:endParaRPr lang="en-US" altLang="zh-CN" sz="1800" dirty="0">
              <a:solidFill>
                <a:schemeClr val="tx1">
                  <a:lumMod val="50000"/>
                </a:schemeClr>
              </a:solidFill>
              <a:latin typeface="DIN-Bold"/>
              <a:ea typeface="华文楷体" pitchFamily="2" charset="-122"/>
            </a:endParaRPr>
          </a:p>
        </p:txBody>
      </p:sp>
      <p:grpSp>
        <p:nvGrpSpPr>
          <p:cNvPr id="62" name="Group 11"/>
          <p:cNvGrpSpPr>
            <a:grpSpLocks/>
          </p:cNvGrpSpPr>
          <p:nvPr/>
        </p:nvGrpSpPr>
        <p:grpSpPr bwMode="auto">
          <a:xfrm>
            <a:off x="3683000" y="2987675"/>
            <a:ext cx="1449388" cy="1371600"/>
            <a:chOff x="2244" y="1767"/>
            <a:chExt cx="2029" cy="2029"/>
          </a:xfrm>
        </p:grpSpPr>
        <p:sp>
          <p:nvSpPr>
            <p:cNvPr id="63" name="Freeform 12"/>
            <p:cNvSpPr>
              <a:spLocks/>
            </p:cNvSpPr>
            <p:nvPr/>
          </p:nvSpPr>
          <p:spPr bwMode="blackWhite">
            <a:xfrm>
              <a:off x="2366" y="1767"/>
              <a:ext cx="1058" cy="899"/>
            </a:xfrm>
            <a:custGeom>
              <a:avLst/>
              <a:gdLst/>
              <a:ahLst/>
              <a:cxnLst>
                <a:cxn ang="0">
                  <a:pos x="455" y="879"/>
                </a:cxn>
                <a:cxn ang="0">
                  <a:pos x="471" y="838"/>
                </a:cxn>
                <a:cxn ang="0">
                  <a:pos x="490" y="799"/>
                </a:cxn>
                <a:cxn ang="0">
                  <a:pos x="514" y="762"/>
                </a:cxn>
                <a:cxn ang="0">
                  <a:pos x="541" y="728"/>
                </a:cxn>
                <a:cxn ang="0">
                  <a:pos x="570" y="696"/>
                </a:cxn>
                <a:cxn ang="0">
                  <a:pos x="603" y="667"/>
                </a:cxn>
                <a:cxn ang="0">
                  <a:pos x="639" y="642"/>
                </a:cxn>
                <a:cxn ang="0">
                  <a:pos x="676" y="621"/>
                </a:cxn>
                <a:cxn ang="0">
                  <a:pos x="713" y="605"/>
                </a:cxn>
                <a:cxn ang="0">
                  <a:pos x="753" y="591"/>
                </a:cxn>
                <a:cxn ang="0">
                  <a:pos x="793" y="581"/>
                </a:cxn>
                <a:cxn ang="0">
                  <a:pos x="834" y="575"/>
                </a:cxn>
                <a:cxn ang="0">
                  <a:pos x="833" y="711"/>
                </a:cxn>
                <a:cxn ang="0">
                  <a:pos x="1056" y="374"/>
                </a:cxn>
                <a:cxn ang="0">
                  <a:pos x="818" y="0"/>
                </a:cxn>
                <a:cxn ang="0">
                  <a:pos x="819" y="137"/>
                </a:cxn>
                <a:cxn ang="0">
                  <a:pos x="757" y="143"/>
                </a:cxn>
                <a:cxn ang="0">
                  <a:pos x="694" y="154"/>
                </a:cxn>
                <a:cxn ang="0">
                  <a:pos x="634" y="168"/>
                </a:cxn>
                <a:cxn ang="0">
                  <a:pos x="574" y="188"/>
                </a:cxn>
                <a:cxn ang="0">
                  <a:pos x="516" y="211"/>
                </a:cxn>
                <a:cxn ang="0">
                  <a:pos x="460" y="238"/>
                </a:cxn>
                <a:cxn ang="0">
                  <a:pos x="405" y="270"/>
                </a:cxn>
                <a:cxn ang="0">
                  <a:pos x="352" y="306"/>
                </a:cxn>
                <a:cxn ang="0">
                  <a:pos x="302" y="346"/>
                </a:cxn>
                <a:cxn ang="0">
                  <a:pos x="255" y="390"/>
                </a:cxn>
                <a:cxn ang="0">
                  <a:pos x="211" y="437"/>
                </a:cxn>
                <a:cxn ang="0">
                  <a:pos x="170" y="486"/>
                </a:cxn>
                <a:cxn ang="0">
                  <a:pos x="134" y="539"/>
                </a:cxn>
                <a:cxn ang="0">
                  <a:pos x="101" y="595"/>
                </a:cxn>
                <a:cxn ang="0">
                  <a:pos x="72" y="653"/>
                </a:cxn>
                <a:cxn ang="0">
                  <a:pos x="47" y="711"/>
                </a:cxn>
                <a:cxn ang="0">
                  <a:pos x="27" y="773"/>
                </a:cxn>
                <a:cxn ang="0">
                  <a:pos x="11" y="835"/>
                </a:cxn>
                <a:cxn ang="0">
                  <a:pos x="0" y="899"/>
                </a:cxn>
                <a:cxn ang="0">
                  <a:pos x="238" y="741"/>
                </a:cxn>
                <a:cxn ang="0">
                  <a:pos x="455" y="879"/>
                </a:cxn>
              </a:cxnLst>
              <a:rect l="0" t="0" r="r" b="b"/>
              <a:pathLst>
                <a:path w="1057" h="900">
                  <a:moveTo>
                    <a:pt x="455" y="879"/>
                  </a:moveTo>
                  <a:lnTo>
                    <a:pt x="471" y="838"/>
                  </a:lnTo>
                  <a:lnTo>
                    <a:pt x="490" y="799"/>
                  </a:lnTo>
                  <a:lnTo>
                    <a:pt x="514" y="762"/>
                  </a:lnTo>
                  <a:lnTo>
                    <a:pt x="541" y="728"/>
                  </a:lnTo>
                  <a:lnTo>
                    <a:pt x="570" y="696"/>
                  </a:lnTo>
                  <a:lnTo>
                    <a:pt x="603" y="667"/>
                  </a:lnTo>
                  <a:lnTo>
                    <a:pt x="639" y="642"/>
                  </a:lnTo>
                  <a:lnTo>
                    <a:pt x="676" y="621"/>
                  </a:lnTo>
                  <a:lnTo>
                    <a:pt x="713" y="605"/>
                  </a:lnTo>
                  <a:lnTo>
                    <a:pt x="753" y="591"/>
                  </a:lnTo>
                  <a:lnTo>
                    <a:pt x="793" y="581"/>
                  </a:lnTo>
                  <a:lnTo>
                    <a:pt x="834" y="575"/>
                  </a:lnTo>
                  <a:lnTo>
                    <a:pt x="833" y="711"/>
                  </a:lnTo>
                  <a:lnTo>
                    <a:pt x="1056" y="374"/>
                  </a:lnTo>
                  <a:lnTo>
                    <a:pt x="818" y="0"/>
                  </a:lnTo>
                  <a:lnTo>
                    <a:pt x="819" y="137"/>
                  </a:lnTo>
                  <a:lnTo>
                    <a:pt x="757" y="143"/>
                  </a:lnTo>
                  <a:lnTo>
                    <a:pt x="694" y="154"/>
                  </a:lnTo>
                  <a:lnTo>
                    <a:pt x="634" y="168"/>
                  </a:lnTo>
                  <a:lnTo>
                    <a:pt x="574" y="188"/>
                  </a:lnTo>
                  <a:lnTo>
                    <a:pt x="516" y="211"/>
                  </a:lnTo>
                  <a:lnTo>
                    <a:pt x="460" y="238"/>
                  </a:lnTo>
                  <a:lnTo>
                    <a:pt x="405" y="270"/>
                  </a:lnTo>
                  <a:lnTo>
                    <a:pt x="352" y="306"/>
                  </a:lnTo>
                  <a:lnTo>
                    <a:pt x="302" y="346"/>
                  </a:lnTo>
                  <a:lnTo>
                    <a:pt x="255" y="390"/>
                  </a:lnTo>
                  <a:lnTo>
                    <a:pt x="211" y="437"/>
                  </a:lnTo>
                  <a:lnTo>
                    <a:pt x="170" y="486"/>
                  </a:lnTo>
                  <a:lnTo>
                    <a:pt x="134" y="539"/>
                  </a:lnTo>
                  <a:lnTo>
                    <a:pt x="101" y="595"/>
                  </a:lnTo>
                  <a:lnTo>
                    <a:pt x="72" y="653"/>
                  </a:lnTo>
                  <a:lnTo>
                    <a:pt x="47" y="711"/>
                  </a:lnTo>
                  <a:lnTo>
                    <a:pt x="27" y="773"/>
                  </a:lnTo>
                  <a:lnTo>
                    <a:pt x="11" y="835"/>
                  </a:lnTo>
                  <a:lnTo>
                    <a:pt x="0" y="899"/>
                  </a:lnTo>
                  <a:lnTo>
                    <a:pt x="238" y="741"/>
                  </a:lnTo>
                  <a:lnTo>
                    <a:pt x="455" y="879"/>
                  </a:lnTo>
                </a:path>
              </a:pathLst>
            </a:custGeom>
            <a:solidFill>
              <a:srgbClr val="C00000"/>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64" name="Freeform 13"/>
            <p:cNvSpPr>
              <a:spLocks/>
            </p:cNvSpPr>
            <p:nvPr/>
          </p:nvSpPr>
          <p:spPr bwMode="blackWhite">
            <a:xfrm>
              <a:off x="3073" y="2892"/>
              <a:ext cx="1033" cy="904"/>
            </a:xfrm>
            <a:custGeom>
              <a:avLst/>
              <a:gdLst/>
              <a:ahLst/>
              <a:cxnLst>
                <a:cxn ang="0">
                  <a:pos x="585" y="1"/>
                </a:cxn>
                <a:cxn ang="0">
                  <a:pos x="573" y="41"/>
                </a:cxn>
                <a:cxn ang="0">
                  <a:pos x="556" y="78"/>
                </a:cxn>
                <a:cxn ang="0">
                  <a:pos x="537" y="116"/>
                </a:cxn>
                <a:cxn ang="0">
                  <a:pos x="514" y="150"/>
                </a:cxn>
                <a:cxn ang="0">
                  <a:pos x="488" y="182"/>
                </a:cxn>
                <a:cxn ang="0">
                  <a:pos x="459" y="212"/>
                </a:cxn>
                <a:cxn ang="0">
                  <a:pos x="427" y="239"/>
                </a:cxn>
                <a:cxn ang="0">
                  <a:pos x="393" y="262"/>
                </a:cxn>
                <a:cxn ang="0">
                  <a:pos x="356" y="283"/>
                </a:cxn>
                <a:cxn ang="0">
                  <a:pos x="317" y="301"/>
                </a:cxn>
                <a:cxn ang="0">
                  <a:pos x="277" y="314"/>
                </a:cxn>
                <a:cxn ang="0">
                  <a:pos x="236" y="323"/>
                </a:cxn>
                <a:cxn ang="0">
                  <a:pos x="235" y="187"/>
                </a:cxn>
                <a:cxn ang="0">
                  <a:pos x="159" y="298"/>
                </a:cxn>
                <a:cxn ang="0">
                  <a:pos x="80" y="409"/>
                </a:cxn>
                <a:cxn ang="0">
                  <a:pos x="0" y="517"/>
                </a:cxn>
                <a:cxn ang="0">
                  <a:pos x="236" y="903"/>
                </a:cxn>
                <a:cxn ang="0">
                  <a:pos x="236" y="766"/>
                </a:cxn>
                <a:cxn ang="0">
                  <a:pos x="295" y="759"/>
                </a:cxn>
                <a:cxn ang="0">
                  <a:pos x="353" y="747"/>
                </a:cxn>
                <a:cxn ang="0">
                  <a:pos x="411" y="733"/>
                </a:cxn>
                <a:cxn ang="0">
                  <a:pos x="467" y="713"/>
                </a:cxn>
                <a:cxn ang="0">
                  <a:pos x="522" y="691"/>
                </a:cxn>
                <a:cxn ang="0">
                  <a:pos x="575" y="665"/>
                </a:cxn>
                <a:cxn ang="0">
                  <a:pos x="626" y="635"/>
                </a:cxn>
                <a:cxn ang="0">
                  <a:pos x="676" y="601"/>
                </a:cxn>
                <a:cxn ang="0">
                  <a:pos x="724" y="564"/>
                </a:cxn>
                <a:cxn ang="0">
                  <a:pos x="768" y="525"/>
                </a:cxn>
                <a:cxn ang="0">
                  <a:pos x="811" y="481"/>
                </a:cxn>
                <a:cxn ang="0">
                  <a:pos x="849" y="435"/>
                </a:cxn>
                <a:cxn ang="0">
                  <a:pos x="884" y="387"/>
                </a:cxn>
                <a:cxn ang="0">
                  <a:pos x="916" y="337"/>
                </a:cxn>
                <a:cxn ang="0">
                  <a:pos x="945" y="284"/>
                </a:cxn>
                <a:cxn ang="0">
                  <a:pos x="970" y="231"/>
                </a:cxn>
                <a:cxn ang="0">
                  <a:pos x="991" y="174"/>
                </a:cxn>
                <a:cxn ang="0">
                  <a:pos x="1009" y="117"/>
                </a:cxn>
                <a:cxn ang="0">
                  <a:pos x="1023" y="58"/>
                </a:cxn>
                <a:cxn ang="0">
                  <a:pos x="1032" y="0"/>
                </a:cxn>
                <a:cxn ang="0">
                  <a:pos x="812" y="132"/>
                </a:cxn>
                <a:cxn ang="0">
                  <a:pos x="585" y="1"/>
                </a:cxn>
              </a:cxnLst>
              <a:rect l="0" t="0" r="r" b="b"/>
              <a:pathLst>
                <a:path w="1033" h="904">
                  <a:moveTo>
                    <a:pt x="585" y="1"/>
                  </a:moveTo>
                  <a:lnTo>
                    <a:pt x="573" y="41"/>
                  </a:lnTo>
                  <a:lnTo>
                    <a:pt x="556" y="78"/>
                  </a:lnTo>
                  <a:lnTo>
                    <a:pt x="537" y="116"/>
                  </a:lnTo>
                  <a:lnTo>
                    <a:pt x="514" y="150"/>
                  </a:lnTo>
                  <a:lnTo>
                    <a:pt x="488" y="182"/>
                  </a:lnTo>
                  <a:lnTo>
                    <a:pt x="459" y="212"/>
                  </a:lnTo>
                  <a:lnTo>
                    <a:pt x="427" y="239"/>
                  </a:lnTo>
                  <a:lnTo>
                    <a:pt x="393" y="262"/>
                  </a:lnTo>
                  <a:lnTo>
                    <a:pt x="356" y="283"/>
                  </a:lnTo>
                  <a:lnTo>
                    <a:pt x="317" y="301"/>
                  </a:lnTo>
                  <a:lnTo>
                    <a:pt x="277" y="314"/>
                  </a:lnTo>
                  <a:lnTo>
                    <a:pt x="236" y="323"/>
                  </a:lnTo>
                  <a:lnTo>
                    <a:pt x="235" y="187"/>
                  </a:lnTo>
                  <a:lnTo>
                    <a:pt x="159" y="298"/>
                  </a:lnTo>
                  <a:lnTo>
                    <a:pt x="80" y="409"/>
                  </a:lnTo>
                  <a:lnTo>
                    <a:pt x="0" y="517"/>
                  </a:lnTo>
                  <a:lnTo>
                    <a:pt x="236" y="903"/>
                  </a:lnTo>
                  <a:lnTo>
                    <a:pt x="236" y="766"/>
                  </a:lnTo>
                  <a:lnTo>
                    <a:pt x="295" y="759"/>
                  </a:lnTo>
                  <a:lnTo>
                    <a:pt x="353" y="747"/>
                  </a:lnTo>
                  <a:lnTo>
                    <a:pt x="411" y="733"/>
                  </a:lnTo>
                  <a:lnTo>
                    <a:pt x="467" y="713"/>
                  </a:lnTo>
                  <a:lnTo>
                    <a:pt x="522" y="691"/>
                  </a:lnTo>
                  <a:lnTo>
                    <a:pt x="575" y="665"/>
                  </a:lnTo>
                  <a:lnTo>
                    <a:pt x="626" y="635"/>
                  </a:lnTo>
                  <a:lnTo>
                    <a:pt x="676" y="601"/>
                  </a:lnTo>
                  <a:lnTo>
                    <a:pt x="724" y="564"/>
                  </a:lnTo>
                  <a:lnTo>
                    <a:pt x="768" y="525"/>
                  </a:lnTo>
                  <a:lnTo>
                    <a:pt x="811" y="481"/>
                  </a:lnTo>
                  <a:lnTo>
                    <a:pt x="849" y="435"/>
                  </a:lnTo>
                  <a:lnTo>
                    <a:pt x="884" y="387"/>
                  </a:lnTo>
                  <a:lnTo>
                    <a:pt x="916" y="337"/>
                  </a:lnTo>
                  <a:lnTo>
                    <a:pt x="945" y="284"/>
                  </a:lnTo>
                  <a:lnTo>
                    <a:pt x="970" y="231"/>
                  </a:lnTo>
                  <a:lnTo>
                    <a:pt x="991" y="174"/>
                  </a:lnTo>
                  <a:lnTo>
                    <a:pt x="1009" y="117"/>
                  </a:lnTo>
                  <a:lnTo>
                    <a:pt x="1023" y="58"/>
                  </a:lnTo>
                  <a:lnTo>
                    <a:pt x="1032" y="0"/>
                  </a:lnTo>
                  <a:lnTo>
                    <a:pt x="812" y="132"/>
                  </a:lnTo>
                  <a:lnTo>
                    <a:pt x="585" y="1"/>
                  </a:lnTo>
                </a:path>
              </a:pathLst>
            </a:custGeom>
            <a:solidFill>
              <a:srgbClr val="C00000"/>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65" name="Freeform 14"/>
            <p:cNvSpPr>
              <a:spLocks/>
            </p:cNvSpPr>
            <p:nvPr/>
          </p:nvSpPr>
          <p:spPr bwMode="blackWhite">
            <a:xfrm>
              <a:off x="2244" y="2563"/>
              <a:ext cx="929" cy="1076"/>
            </a:xfrm>
            <a:custGeom>
              <a:avLst/>
              <a:gdLst/>
              <a:ahLst/>
              <a:cxnLst>
                <a:cxn ang="0">
                  <a:pos x="929" y="645"/>
                </a:cxn>
                <a:cxn ang="0">
                  <a:pos x="887" y="634"/>
                </a:cxn>
                <a:cxn ang="0">
                  <a:pos x="847" y="620"/>
                </a:cxn>
                <a:cxn ang="0">
                  <a:pos x="807" y="603"/>
                </a:cxn>
                <a:cxn ang="0">
                  <a:pos x="771" y="582"/>
                </a:cxn>
                <a:cxn ang="0">
                  <a:pos x="735" y="557"/>
                </a:cxn>
                <a:cxn ang="0">
                  <a:pos x="703" y="529"/>
                </a:cxn>
                <a:cxn ang="0">
                  <a:pos x="673" y="497"/>
                </a:cxn>
                <a:cxn ang="0">
                  <a:pos x="648" y="465"/>
                </a:cxn>
                <a:cxn ang="0">
                  <a:pos x="624" y="428"/>
                </a:cxn>
                <a:cxn ang="0">
                  <a:pos x="607" y="398"/>
                </a:cxn>
                <a:cxn ang="0">
                  <a:pos x="594" y="366"/>
                </a:cxn>
                <a:cxn ang="0">
                  <a:pos x="583" y="332"/>
                </a:cxn>
                <a:cxn ang="0">
                  <a:pos x="577" y="298"/>
                </a:cxn>
                <a:cxn ang="0">
                  <a:pos x="575" y="264"/>
                </a:cxn>
                <a:cxn ang="0">
                  <a:pos x="576" y="229"/>
                </a:cxn>
                <a:cxn ang="0">
                  <a:pos x="748" y="229"/>
                </a:cxn>
                <a:cxn ang="0">
                  <a:pos x="360" y="0"/>
                </a:cxn>
                <a:cxn ang="0">
                  <a:pos x="0" y="236"/>
                </a:cxn>
                <a:cxn ang="0">
                  <a:pos x="136" y="237"/>
                </a:cxn>
                <a:cxn ang="0">
                  <a:pos x="141" y="299"/>
                </a:cxn>
                <a:cxn ang="0">
                  <a:pos x="150" y="362"/>
                </a:cxn>
                <a:cxn ang="0">
                  <a:pos x="165" y="422"/>
                </a:cxn>
                <a:cxn ang="0">
                  <a:pos x="182" y="483"/>
                </a:cxn>
                <a:cxn ang="0">
                  <a:pos x="204" y="541"/>
                </a:cxn>
                <a:cxn ang="0">
                  <a:pos x="231" y="598"/>
                </a:cxn>
                <a:cxn ang="0">
                  <a:pos x="262" y="653"/>
                </a:cxn>
                <a:cxn ang="0">
                  <a:pos x="296" y="704"/>
                </a:cxn>
                <a:cxn ang="0">
                  <a:pos x="333" y="752"/>
                </a:cxn>
                <a:cxn ang="0">
                  <a:pos x="374" y="797"/>
                </a:cxn>
                <a:cxn ang="0">
                  <a:pos x="419" y="841"/>
                </a:cxn>
                <a:cxn ang="0">
                  <a:pos x="465" y="880"/>
                </a:cxn>
                <a:cxn ang="0">
                  <a:pos x="514" y="917"/>
                </a:cxn>
                <a:cxn ang="0">
                  <a:pos x="566" y="951"/>
                </a:cxn>
                <a:cxn ang="0">
                  <a:pos x="620" y="980"/>
                </a:cxn>
                <a:cxn ang="0">
                  <a:pos x="675" y="1007"/>
                </a:cxn>
                <a:cxn ang="0">
                  <a:pos x="732" y="1029"/>
                </a:cxn>
                <a:cxn ang="0">
                  <a:pos x="790" y="1048"/>
                </a:cxn>
                <a:cxn ang="0">
                  <a:pos x="849" y="1062"/>
                </a:cxn>
                <a:cxn ang="0">
                  <a:pos x="910" y="1074"/>
                </a:cxn>
                <a:cxn ang="0">
                  <a:pos x="772" y="845"/>
                </a:cxn>
                <a:cxn ang="0">
                  <a:pos x="929" y="645"/>
                </a:cxn>
              </a:cxnLst>
              <a:rect l="0" t="0" r="r" b="b"/>
              <a:pathLst>
                <a:path w="930" h="1075">
                  <a:moveTo>
                    <a:pt x="929" y="645"/>
                  </a:moveTo>
                  <a:lnTo>
                    <a:pt x="887" y="634"/>
                  </a:lnTo>
                  <a:lnTo>
                    <a:pt x="847" y="620"/>
                  </a:lnTo>
                  <a:lnTo>
                    <a:pt x="807" y="603"/>
                  </a:lnTo>
                  <a:lnTo>
                    <a:pt x="771" y="582"/>
                  </a:lnTo>
                  <a:lnTo>
                    <a:pt x="735" y="557"/>
                  </a:lnTo>
                  <a:lnTo>
                    <a:pt x="703" y="529"/>
                  </a:lnTo>
                  <a:lnTo>
                    <a:pt x="673" y="497"/>
                  </a:lnTo>
                  <a:lnTo>
                    <a:pt x="648" y="465"/>
                  </a:lnTo>
                  <a:lnTo>
                    <a:pt x="624" y="428"/>
                  </a:lnTo>
                  <a:lnTo>
                    <a:pt x="607" y="398"/>
                  </a:lnTo>
                  <a:lnTo>
                    <a:pt x="594" y="366"/>
                  </a:lnTo>
                  <a:lnTo>
                    <a:pt x="583" y="332"/>
                  </a:lnTo>
                  <a:lnTo>
                    <a:pt x="577" y="298"/>
                  </a:lnTo>
                  <a:lnTo>
                    <a:pt x="575" y="264"/>
                  </a:lnTo>
                  <a:lnTo>
                    <a:pt x="576" y="229"/>
                  </a:lnTo>
                  <a:lnTo>
                    <a:pt x="748" y="229"/>
                  </a:lnTo>
                  <a:lnTo>
                    <a:pt x="360" y="0"/>
                  </a:lnTo>
                  <a:lnTo>
                    <a:pt x="0" y="236"/>
                  </a:lnTo>
                  <a:lnTo>
                    <a:pt x="136" y="237"/>
                  </a:lnTo>
                  <a:lnTo>
                    <a:pt x="141" y="299"/>
                  </a:lnTo>
                  <a:lnTo>
                    <a:pt x="150" y="362"/>
                  </a:lnTo>
                  <a:lnTo>
                    <a:pt x="165" y="422"/>
                  </a:lnTo>
                  <a:lnTo>
                    <a:pt x="182" y="483"/>
                  </a:lnTo>
                  <a:lnTo>
                    <a:pt x="204" y="541"/>
                  </a:lnTo>
                  <a:lnTo>
                    <a:pt x="231" y="598"/>
                  </a:lnTo>
                  <a:lnTo>
                    <a:pt x="262" y="653"/>
                  </a:lnTo>
                  <a:lnTo>
                    <a:pt x="296" y="704"/>
                  </a:lnTo>
                  <a:lnTo>
                    <a:pt x="333" y="752"/>
                  </a:lnTo>
                  <a:lnTo>
                    <a:pt x="374" y="797"/>
                  </a:lnTo>
                  <a:lnTo>
                    <a:pt x="419" y="841"/>
                  </a:lnTo>
                  <a:lnTo>
                    <a:pt x="465" y="880"/>
                  </a:lnTo>
                  <a:lnTo>
                    <a:pt x="514" y="917"/>
                  </a:lnTo>
                  <a:lnTo>
                    <a:pt x="566" y="951"/>
                  </a:lnTo>
                  <a:lnTo>
                    <a:pt x="620" y="980"/>
                  </a:lnTo>
                  <a:lnTo>
                    <a:pt x="675" y="1007"/>
                  </a:lnTo>
                  <a:lnTo>
                    <a:pt x="732" y="1029"/>
                  </a:lnTo>
                  <a:lnTo>
                    <a:pt x="790" y="1048"/>
                  </a:lnTo>
                  <a:lnTo>
                    <a:pt x="849" y="1062"/>
                  </a:lnTo>
                  <a:lnTo>
                    <a:pt x="910" y="1074"/>
                  </a:lnTo>
                  <a:lnTo>
                    <a:pt x="772" y="845"/>
                  </a:lnTo>
                  <a:lnTo>
                    <a:pt x="929" y="645"/>
                  </a:lnTo>
                </a:path>
              </a:pathLst>
            </a:custGeom>
            <a:solidFill>
              <a:srgbClr val="C00000"/>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66" name="Freeform 15"/>
            <p:cNvSpPr>
              <a:spLocks/>
            </p:cNvSpPr>
            <p:nvPr/>
          </p:nvSpPr>
          <p:spPr bwMode="blackWhite">
            <a:xfrm>
              <a:off x="3331" y="1908"/>
              <a:ext cx="942" cy="1066"/>
            </a:xfrm>
            <a:custGeom>
              <a:avLst/>
              <a:gdLst/>
              <a:ahLst/>
              <a:cxnLst>
                <a:cxn ang="0">
                  <a:pos x="554" y="1064"/>
                </a:cxn>
                <a:cxn ang="0">
                  <a:pos x="942" y="840"/>
                </a:cxn>
                <a:cxn ang="0">
                  <a:pos x="781" y="840"/>
                </a:cxn>
                <a:cxn ang="0">
                  <a:pos x="776" y="778"/>
                </a:cxn>
                <a:cxn ang="0">
                  <a:pos x="767" y="716"/>
                </a:cxn>
                <a:cxn ang="0">
                  <a:pos x="754" y="655"/>
                </a:cxn>
                <a:cxn ang="0">
                  <a:pos x="737" y="595"/>
                </a:cxn>
                <a:cxn ang="0">
                  <a:pos x="714" y="536"/>
                </a:cxn>
                <a:cxn ang="0">
                  <a:pos x="688" y="480"/>
                </a:cxn>
                <a:cxn ang="0">
                  <a:pos x="658" y="425"/>
                </a:cxn>
                <a:cxn ang="0">
                  <a:pos x="624" y="372"/>
                </a:cxn>
                <a:cxn ang="0">
                  <a:pos x="586" y="323"/>
                </a:cxn>
                <a:cxn ang="0">
                  <a:pos x="547" y="275"/>
                </a:cxn>
                <a:cxn ang="0">
                  <a:pos x="502" y="232"/>
                </a:cxn>
                <a:cxn ang="0">
                  <a:pos x="455" y="191"/>
                </a:cxn>
                <a:cxn ang="0">
                  <a:pos x="405" y="153"/>
                </a:cxn>
                <a:cxn ang="0">
                  <a:pos x="352" y="120"/>
                </a:cxn>
                <a:cxn ang="0">
                  <a:pos x="298" y="89"/>
                </a:cxn>
                <a:cxn ang="0">
                  <a:pos x="241" y="63"/>
                </a:cxn>
                <a:cxn ang="0">
                  <a:pos x="182" y="41"/>
                </a:cxn>
                <a:cxn ang="0">
                  <a:pos x="122" y="23"/>
                </a:cxn>
                <a:cxn ang="0">
                  <a:pos x="61" y="9"/>
                </a:cxn>
                <a:cxn ang="0">
                  <a:pos x="0" y="0"/>
                </a:cxn>
                <a:cxn ang="0">
                  <a:pos x="137" y="226"/>
                </a:cxn>
                <a:cxn ang="0">
                  <a:pos x="5" y="451"/>
                </a:cxn>
                <a:cxn ang="0">
                  <a:pos x="48" y="465"/>
                </a:cxn>
                <a:cxn ang="0">
                  <a:pos x="90" y="483"/>
                </a:cxn>
                <a:cxn ang="0">
                  <a:pos x="130" y="505"/>
                </a:cxn>
                <a:cxn ang="0">
                  <a:pos x="168" y="531"/>
                </a:cxn>
                <a:cxn ang="0">
                  <a:pos x="202" y="561"/>
                </a:cxn>
                <a:cxn ang="0">
                  <a:pos x="233" y="594"/>
                </a:cxn>
                <a:cxn ang="0">
                  <a:pos x="262" y="629"/>
                </a:cxn>
                <a:cxn ang="0">
                  <a:pos x="285" y="668"/>
                </a:cxn>
                <a:cxn ang="0">
                  <a:pos x="305" y="709"/>
                </a:cxn>
                <a:cxn ang="0">
                  <a:pos x="321" y="751"/>
                </a:cxn>
                <a:cxn ang="0">
                  <a:pos x="333" y="795"/>
                </a:cxn>
                <a:cxn ang="0">
                  <a:pos x="340" y="840"/>
                </a:cxn>
                <a:cxn ang="0">
                  <a:pos x="188" y="841"/>
                </a:cxn>
                <a:cxn ang="0">
                  <a:pos x="554" y="1064"/>
                </a:cxn>
              </a:cxnLst>
              <a:rect l="0" t="0" r="r" b="b"/>
              <a:pathLst>
                <a:path w="943" h="1065">
                  <a:moveTo>
                    <a:pt x="554" y="1064"/>
                  </a:moveTo>
                  <a:lnTo>
                    <a:pt x="942" y="840"/>
                  </a:lnTo>
                  <a:lnTo>
                    <a:pt x="781" y="840"/>
                  </a:lnTo>
                  <a:lnTo>
                    <a:pt x="776" y="778"/>
                  </a:lnTo>
                  <a:lnTo>
                    <a:pt x="767" y="716"/>
                  </a:lnTo>
                  <a:lnTo>
                    <a:pt x="754" y="655"/>
                  </a:lnTo>
                  <a:lnTo>
                    <a:pt x="737" y="595"/>
                  </a:lnTo>
                  <a:lnTo>
                    <a:pt x="714" y="536"/>
                  </a:lnTo>
                  <a:lnTo>
                    <a:pt x="688" y="480"/>
                  </a:lnTo>
                  <a:lnTo>
                    <a:pt x="658" y="425"/>
                  </a:lnTo>
                  <a:lnTo>
                    <a:pt x="624" y="372"/>
                  </a:lnTo>
                  <a:lnTo>
                    <a:pt x="586" y="323"/>
                  </a:lnTo>
                  <a:lnTo>
                    <a:pt x="547" y="275"/>
                  </a:lnTo>
                  <a:lnTo>
                    <a:pt x="502" y="232"/>
                  </a:lnTo>
                  <a:lnTo>
                    <a:pt x="455" y="191"/>
                  </a:lnTo>
                  <a:lnTo>
                    <a:pt x="405" y="153"/>
                  </a:lnTo>
                  <a:lnTo>
                    <a:pt x="352" y="120"/>
                  </a:lnTo>
                  <a:lnTo>
                    <a:pt x="298" y="89"/>
                  </a:lnTo>
                  <a:lnTo>
                    <a:pt x="241" y="63"/>
                  </a:lnTo>
                  <a:lnTo>
                    <a:pt x="182" y="41"/>
                  </a:lnTo>
                  <a:lnTo>
                    <a:pt x="122" y="23"/>
                  </a:lnTo>
                  <a:lnTo>
                    <a:pt x="61" y="9"/>
                  </a:lnTo>
                  <a:lnTo>
                    <a:pt x="0" y="0"/>
                  </a:lnTo>
                  <a:lnTo>
                    <a:pt x="137" y="226"/>
                  </a:lnTo>
                  <a:lnTo>
                    <a:pt x="5" y="451"/>
                  </a:lnTo>
                  <a:lnTo>
                    <a:pt x="48" y="465"/>
                  </a:lnTo>
                  <a:lnTo>
                    <a:pt x="90" y="483"/>
                  </a:lnTo>
                  <a:lnTo>
                    <a:pt x="130" y="505"/>
                  </a:lnTo>
                  <a:lnTo>
                    <a:pt x="168" y="531"/>
                  </a:lnTo>
                  <a:lnTo>
                    <a:pt x="202" y="561"/>
                  </a:lnTo>
                  <a:lnTo>
                    <a:pt x="233" y="594"/>
                  </a:lnTo>
                  <a:lnTo>
                    <a:pt x="262" y="629"/>
                  </a:lnTo>
                  <a:lnTo>
                    <a:pt x="285" y="668"/>
                  </a:lnTo>
                  <a:lnTo>
                    <a:pt x="305" y="709"/>
                  </a:lnTo>
                  <a:lnTo>
                    <a:pt x="321" y="751"/>
                  </a:lnTo>
                  <a:lnTo>
                    <a:pt x="333" y="795"/>
                  </a:lnTo>
                  <a:lnTo>
                    <a:pt x="340" y="840"/>
                  </a:lnTo>
                  <a:lnTo>
                    <a:pt x="188" y="841"/>
                  </a:lnTo>
                  <a:lnTo>
                    <a:pt x="554" y="1064"/>
                  </a:lnTo>
                </a:path>
              </a:pathLst>
            </a:custGeom>
            <a:solidFill>
              <a:srgbClr val="C00000"/>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gr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客户的质疑（预判）</a:t>
            </a:r>
          </a:p>
        </p:txBody>
      </p:sp>
      <p:grpSp>
        <p:nvGrpSpPr>
          <p:cNvPr id="3" name="Group 2"/>
          <p:cNvGrpSpPr>
            <a:grpSpLocks/>
          </p:cNvGrpSpPr>
          <p:nvPr/>
        </p:nvGrpSpPr>
        <p:grpSpPr bwMode="auto">
          <a:xfrm>
            <a:off x="990600" y="1905000"/>
            <a:ext cx="6899275" cy="4551363"/>
            <a:chOff x="1320" y="1440"/>
            <a:chExt cx="3274" cy="2160"/>
          </a:xfrm>
        </p:grpSpPr>
        <p:sp>
          <p:nvSpPr>
            <p:cNvPr id="4" name="Rectangle 3"/>
            <p:cNvSpPr>
              <a:spLocks noChangeArrowheads="1"/>
            </p:cNvSpPr>
            <p:nvPr/>
          </p:nvSpPr>
          <p:spPr bwMode="blackWhite">
            <a:xfrm>
              <a:off x="1320" y="1440"/>
              <a:ext cx="1511" cy="984"/>
            </a:xfrm>
            <a:prstGeom prst="rect">
              <a:avLst/>
            </a:prstGeom>
            <a:solidFill>
              <a:schemeClr val="accent2">
                <a:lumMod val="40000"/>
                <a:lumOff val="6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6" name="Rectangle 4"/>
            <p:cNvSpPr>
              <a:spLocks noChangeArrowheads="1"/>
            </p:cNvSpPr>
            <p:nvPr/>
          </p:nvSpPr>
          <p:spPr bwMode="blackWhite">
            <a:xfrm>
              <a:off x="3083" y="1440"/>
              <a:ext cx="1511" cy="984"/>
            </a:xfrm>
            <a:prstGeom prst="rect">
              <a:avLst/>
            </a:prstGeom>
            <a:solidFill>
              <a:schemeClr val="accent2">
                <a:lumMod val="40000"/>
                <a:lumOff val="6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7" name="Rectangle 5"/>
            <p:cNvSpPr>
              <a:spLocks noChangeArrowheads="1"/>
            </p:cNvSpPr>
            <p:nvPr/>
          </p:nvSpPr>
          <p:spPr bwMode="blackWhite">
            <a:xfrm>
              <a:off x="1320" y="2616"/>
              <a:ext cx="1511" cy="984"/>
            </a:xfrm>
            <a:prstGeom prst="rect">
              <a:avLst/>
            </a:prstGeom>
            <a:solidFill>
              <a:schemeClr val="accent2">
                <a:lumMod val="40000"/>
                <a:lumOff val="6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8" name="Rectangle 6"/>
            <p:cNvSpPr>
              <a:spLocks noChangeArrowheads="1"/>
            </p:cNvSpPr>
            <p:nvPr/>
          </p:nvSpPr>
          <p:spPr bwMode="blackWhite">
            <a:xfrm>
              <a:off x="3083" y="2616"/>
              <a:ext cx="1511" cy="984"/>
            </a:xfrm>
            <a:prstGeom prst="rect">
              <a:avLst/>
            </a:prstGeom>
            <a:solidFill>
              <a:schemeClr val="accent2">
                <a:lumMod val="40000"/>
                <a:lumOff val="60000"/>
              </a:schemeClr>
            </a:solid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grpSp>
      <p:sp>
        <p:nvSpPr>
          <p:cNvPr id="9" name="Rectangle 7"/>
          <p:cNvSpPr>
            <a:spLocks noChangeArrowheads="1"/>
          </p:cNvSpPr>
          <p:nvPr/>
        </p:nvSpPr>
        <p:spPr bwMode="auto">
          <a:xfrm>
            <a:off x="1052513" y="2857500"/>
            <a:ext cx="3048000" cy="369332"/>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tx1">
                    <a:lumMod val="50000"/>
                  </a:schemeClr>
                </a:solidFill>
                <a:latin typeface="华文楷体" pitchFamily="2" charset="-122"/>
                <a:ea typeface="华文楷体" pitchFamily="2" charset="-122"/>
              </a:rPr>
              <a:t>1</a:t>
            </a:r>
            <a:r>
              <a:rPr lang="zh-CN" altLang="en-US" sz="2400" b="1" dirty="0" smtClean="0">
                <a:solidFill>
                  <a:schemeClr val="tx1">
                    <a:lumMod val="50000"/>
                  </a:schemeClr>
                </a:solidFill>
                <a:latin typeface="华文楷体" pitchFamily="2" charset="-122"/>
                <a:ea typeface="华文楷体" pitchFamily="2" charset="-122"/>
              </a:rPr>
              <a:t>、价格（条款）质疑</a:t>
            </a:r>
            <a:endParaRPr lang="en-US" altLang="zh-CN" sz="2800" dirty="0">
              <a:solidFill>
                <a:schemeClr val="tx1">
                  <a:lumMod val="50000"/>
                </a:schemeClr>
              </a:solidFill>
              <a:latin typeface="华文楷体" pitchFamily="2" charset="-122"/>
              <a:ea typeface="华文楷体" pitchFamily="2" charset="-122"/>
            </a:endParaRPr>
          </a:p>
        </p:txBody>
      </p:sp>
      <p:grpSp>
        <p:nvGrpSpPr>
          <p:cNvPr id="13" name="Group 11"/>
          <p:cNvGrpSpPr>
            <a:grpSpLocks/>
          </p:cNvGrpSpPr>
          <p:nvPr/>
        </p:nvGrpSpPr>
        <p:grpSpPr bwMode="auto">
          <a:xfrm>
            <a:off x="3683000" y="3482975"/>
            <a:ext cx="1449388" cy="1371600"/>
            <a:chOff x="2244" y="1767"/>
            <a:chExt cx="2029" cy="2029"/>
          </a:xfrm>
        </p:grpSpPr>
        <p:sp>
          <p:nvSpPr>
            <p:cNvPr id="14" name="Freeform 12"/>
            <p:cNvSpPr>
              <a:spLocks/>
            </p:cNvSpPr>
            <p:nvPr/>
          </p:nvSpPr>
          <p:spPr bwMode="blackWhite">
            <a:xfrm>
              <a:off x="2366" y="1767"/>
              <a:ext cx="1058" cy="899"/>
            </a:xfrm>
            <a:custGeom>
              <a:avLst/>
              <a:gdLst/>
              <a:ahLst/>
              <a:cxnLst>
                <a:cxn ang="0">
                  <a:pos x="455" y="879"/>
                </a:cxn>
                <a:cxn ang="0">
                  <a:pos x="471" y="838"/>
                </a:cxn>
                <a:cxn ang="0">
                  <a:pos x="490" y="799"/>
                </a:cxn>
                <a:cxn ang="0">
                  <a:pos x="514" y="762"/>
                </a:cxn>
                <a:cxn ang="0">
                  <a:pos x="541" y="728"/>
                </a:cxn>
                <a:cxn ang="0">
                  <a:pos x="570" y="696"/>
                </a:cxn>
                <a:cxn ang="0">
                  <a:pos x="603" y="667"/>
                </a:cxn>
                <a:cxn ang="0">
                  <a:pos x="639" y="642"/>
                </a:cxn>
                <a:cxn ang="0">
                  <a:pos x="676" y="621"/>
                </a:cxn>
                <a:cxn ang="0">
                  <a:pos x="713" y="605"/>
                </a:cxn>
                <a:cxn ang="0">
                  <a:pos x="753" y="591"/>
                </a:cxn>
                <a:cxn ang="0">
                  <a:pos x="793" y="581"/>
                </a:cxn>
                <a:cxn ang="0">
                  <a:pos x="834" y="575"/>
                </a:cxn>
                <a:cxn ang="0">
                  <a:pos x="833" y="711"/>
                </a:cxn>
                <a:cxn ang="0">
                  <a:pos x="1056" y="374"/>
                </a:cxn>
                <a:cxn ang="0">
                  <a:pos x="818" y="0"/>
                </a:cxn>
                <a:cxn ang="0">
                  <a:pos x="819" y="137"/>
                </a:cxn>
                <a:cxn ang="0">
                  <a:pos x="757" y="143"/>
                </a:cxn>
                <a:cxn ang="0">
                  <a:pos x="694" y="154"/>
                </a:cxn>
                <a:cxn ang="0">
                  <a:pos x="634" y="168"/>
                </a:cxn>
                <a:cxn ang="0">
                  <a:pos x="574" y="188"/>
                </a:cxn>
                <a:cxn ang="0">
                  <a:pos x="516" y="211"/>
                </a:cxn>
                <a:cxn ang="0">
                  <a:pos x="460" y="238"/>
                </a:cxn>
                <a:cxn ang="0">
                  <a:pos x="405" y="270"/>
                </a:cxn>
                <a:cxn ang="0">
                  <a:pos x="352" y="306"/>
                </a:cxn>
                <a:cxn ang="0">
                  <a:pos x="302" y="346"/>
                </a:cxn>
                <a:cxn ang="0">
                  <a:pos x="255" y="390"/>
                </a:cxn>
                <a:cxn ang="0">
                  <a:pos x="211" y="437"/>
                </a:cxn>
                <a:cxn ang="0">
                  <a:pos x="170" y="486"/>
                </a:cxn>
                <a:cxn ang="0">
                  <a:pos x="134" y="539"/>
                </a:cxn>
                <a:cxn ang="0">
                  <a:pos x="101" y="595"/>
                </a:cxn>
                <a:cxn ang="0">
                  <a:pos x="72" y="653"/>
                </a:cxn>
                <a:cxn ang="0">
                  <a:pos x="47" y="711"/>
                </a:cxn>
                <a:cxn ang="0">
                  <a:pos x="27" y="773"/>
                </a:cxn>
                <a:cxn ang="0">
                  <a:pos x="11" y="835"/>
                </a:cxn>
                <a:cxn ang="0">
                  <a:pos x="0" y="899"/>
                </a:cxn>
                <a:cxn ang="0">
                  <a:pos x="238" y="741"/>
                </a:cxn>
                <a:cxn ang="0">
                  <a:pos x="455" y="879"/>
                </a:cxn>
              </a:cxnLst>
              <a:rect l="0" t="0" r="r" b="b"/>
              <a:pathLst>
                <a:path w="1057" h="900">
                  <a:moveTo>
                    <a:pt x="455" y="879"/>
                  </a:moveTo>
                  <a:lnTo>
                    <a:pt x="471" y="838"/>
                  </a:lnTo>
                  <a:lnTo>
                    <a:pt x="490" y="799"/>
                  </a:lnTo>
                  <a:lnTo>
                    <a:pt x="514" y="762"/>
                  </a:lnTo>
                  <a:lnTo>
                    <a:pt x="541" y="728"/>
                  </a:lnTo>
                  <a:lnTo>
                    <a:pt x="570" y="696"/>
                  </a:lnTo>
                  <a:lnTo>
                    <a:pt x="603" y="667"/>
                  </a:lnTo>
                  <a:lnTo>
                    <a:pt x="639" y="642"/>
                  </a:lnTo>
                  <a:lnTo>
                    <a:pt x="676" y="621"/>
                  </a:lnTo>
                  <a:lnTo>
                    <a:pt x="713" y="605"/>
                  </a:lnTo>
                  <a:lnTo>
                    <a:pt x="753" y="591"/>
                  </a:lnTo>
                  <a:lnTo>
                    <a:pt x="793" y="581"/>
                  </a:lnTo>
                  <a:lnTo>
                    <a:pt x="834" y="575"/>
                  </a:lnTo>
                  <a:lnTo>
                    <a:pt x="833" y="711"/>
                  </a:lnTo>
                  <a:lnTo>
                    <a:pt x="1056" y="374"/>
                  </a:lnTo>
                  <a:lnTo>
                    <a:pt x="818" y="0"/>
                  </a:lnTo>
                  <a:lnTo>
                    <a:pt x="819" y="137"/>
                  </a:lnTo>
                  <a:lnTo>
                    <a:pt x="757" y="143"/>
                  </a:lnTo>
                  <a:lnTo>
                    <a:pt x="694" y="154"/>
                  </a:lnTo>
                  <a:lnTo>
                    <a:pt x="634" y="168"/>
                  </a:lnTo>
                  <a:lnTo>
                    <a:pt x="574" y="188"/>
                  </a:lnTo>
                  <a:lnTo>
                    <a:pt x="516" y="211"/>
                  </a:lnTo>
                  <a:lnTo>
                    <a:pt x="460" y="238"/>
                  </a:lnTo>
                  <a:lnTo>
                    <a:pt x="405" y="270"/>
                  </a:lnTo>
                  <a:lnTo>
                    <a:pt x="352" y="306"/>
                  </a:lnTo>
                  <a:lnTo>
                    <a:pt x="302" y="346"/>
                  </a:lnTo>
                  <a:lnTo>
                    <a:pt x="255" y="390"/>
                  </a:lnTo>
                  <a:lnTo>
                    <a:pt x="211" y="437"/>
                  </a:lnTo>
                  <a:lnTo>
                    <a:pt x="170" y="486"/>
                  </a:lnTo>
                  <a:lnTo>
                    <a:pt x="134" y="539"/>
                  </a:lnTo>
                  <a:lnTo>
                    <a:pt x="101" y="595"/>
                  </a:lnTo>
                  <a:lnTo>
                    <a:pt x="72" y="653"/>
                  </a:lnTo>
                  <a:lnTo>
                    <a:pt x="47" y="711"/>
                  </a:lnTo>
                  <a:lnTo>
                    <a:pt x="27" y="773"/>
                  </a:lnTo>
                  <a:lnTo>
                    <a:pt x="11" y="835"/>
                  </a:lnTo>
                  <a:lnTo>
                    <a:pt x="0" y="899"/>
                  </a:lnTo>
                  <a:lnTo>
                    <a:pt x="238" y="741"/>
                  </a:lnTo>
                  <a:lnTo>
                    <a:pt x="455" y="879"/>
                  </a:lnTo>
                </a:path>
              </a:pathLst>
            </a:custGeom>
            <a:solidFill>
              <a:schemeClr val="accent6">
                <a:lumMod val="5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5" name="Freeform 13"/>
            <p:cNvSpPr>
              <a:spLocks/>
            </p:cNvSpPr>
            <p:nvPr/>
          </p:nvSpPr>
          <p:spPr bwMode="blackWhite">
            <a:xfrm>
              <a:off x="3073" y="2892"/>
              <a:ext cx="1033" cy="904"/>
            </a:xfrm>
            <a:custGeom>
              <a:avLst/>
              <a:gdLst/>
              <a:ahLst/>
              <a:cxnLst>
                <a:cxn ang="0">
                  <a:pos x="585" y="1"/>
                </a:cxn>
                <a:cxn ang="0">
                  <a:pos x="573" y="41"/>
                </a:cxn>
                <a:cxn ang="0">
                  <a:pos x="556" y="78"/>
                </a:cxn>
                <a:cxn ang="0">
                  <a:pos x="537" y="116"/>
                </a:cxn>
                <a:cxn ang="0">
                  <a:pos x="514" y="150"/>
                </a:cxn>
                <a:cxn ang="0">
                  <a:pos x="488" y="182"/>
                </a:cxn>
                <a:cxn ang="0">
                  <a:pos x="459" y="212"/>
                </a:cxn>
                <a:cxn ang="0">
                  <a:pos x="427" y="239"/>
                </a:cxn>
                <a:cxn ang="0">
                  <a:pos x="393" y="262"/>
                </a:cxn>
                <a:cxn ang="0">
                  <a:pos x="356" y="283"/>
                </a:cxn>
                <a:cxn ang="0">
                  <a:pos x="317" y="301"/>
                </a:cxn>
                <a:cxn ang="0">
                  <a:pos x="277" y="314"/>
                </a:cxn>
                <a:cxn ang="0">
                  <a:pos x="236" y="323"/>
                </a:cxn>
                <a:cxn ang="0">
                  <a:pos x="235" y="187"/>
                </a:cxn>
                <a:cxn ang="0">
                  <a:pos x="159" y="298"/>
                </a:cxn>
                <a:cxn ang="0">
                  <a:pos x="80" y="409"/>
                </a:cxn>
                <a:cxn ang="0">
                  <a:pos x="0" y="517"/>
                </a:cxn>
                <a:cxn ang="0">
                  <a:pos x="236" y="903"/>
                </a:cxn>
                <a:cxn ang="0">
                  <a:pos x="236" y="766"/>
                </a:cxn>
                <a:cxn ang="0">
                  <a:pos x="295" y="759"/>
                </a:cxn>
                <a:cxn ang="0">
                  <a:pos x="353" y="747"/>
                </a:cxn>
                <a:cxn ang="0">
                  <a:pos x="411" y="733"/>
                </a:cxn>
                <a:cxn ang="0">
                  <a:pos x="467" y="713"/>
                </a:cxn>
                <a:cxn ang="0">
                  <a:pos x="522" y="691"/>
                </a:cxn>
                <a:cxn ang="0">
                  <a:pos x="575" y="665"/>
                </a:cxn>
                <a:cxn ang="0">
                  <a:pos x="626" y="635"/>
                </a:cxn>
                <a:cxn ang="0">
                  <a:pos x="676" y="601"/>
                </a:cxn>
                <a:cxn ang="0">
                  <a:pos x="724" y="564"/>
                </a:cxn>
                <a:cxn ang="0">
                  <a:pos x="768" y="525"/>
                </a:cxn>
                <a:cxn ang="0">
                  <a:pos x="811" y="481"/>
                </a:cxn>
                <a:cxn ang="0">
                  <a:pos x="849" y="435"/>
                </a:cxn>
                <a:cxn ang="0">
                  <a:pos x="884" y="387"/>
                </a:cxn>
                <a:cxn ang="0">
                  <a:pos x="916" y="337"/>
                </a:cxn>
                <a:cxn ang="0">
                  <a:pos x="945" y="284"/>
                </a:cxn>
                <a:cxn ang="0">
                  <a:pos x="970" y="231"/>
                </a:cxn>
                <a:cxn ang="0">
                  <a:pos x="991" y="174"/>
                </a:cxn>
                <a:cxn ang="0">
                  <a:pos x="1009" y="117"/>
                </a:cxn>
                <a:cxn ang="0">
                  <a:pos x="1023" y="58"/>
                </a:cxn>
                <a:cxn ang="0">
                  <a:pos x="1032" y="0"/>
                </a:cxn>
                <a:cxn ang="0">
                  <a:pos x="812" y="132"/>
                </a:cxn>
                <a:cxn ang="0">
                  <a:pos x="585" y="1"/>
                </a:cxn>
              </a:cxnLst>
              <a:rect l="0" t="0" r="r" b="b"/>
              <a:pathLst>
                <a:path w="1033" h="904">
                  <a:moveTo>
                    <a:pt x="585" y="1"/>
                  </a:moveTo>
                  <a:lnTo>
                    <a:pt x="573" y="41"/>
                  </a:lnTo>
                  <a:lnTo>
                    <a:pt x="556" y="78"/>
                  </a:lnTo>
                  <a:lnTo>
                    <a:pt x="537" y="116"/>
                  </a:lnTo>
                  <a:lnTo>
                    <a:pt x="514" y="150"/>
                  </a:lnTo>
                  <a:lnTo>
                    <a:pt x="488" y="182"/>
                  </a:lnTo>
                  <a:lnTo>
                    <a:pt x="459" y="212"/>
                  </a:lnTo>
                  <a:lnTo>
                    <a:pt x="427" y="239"/>
                  </a:lnTo>
                  <a:lnTo>
                    <a:pt x="393" y="262"/>
                  </a:lnTo>
                  <a:lnTo>
                    <a:pt x="356" y="283"/>
                  </a:lnTo>
                  <a:lnTo>
                    <a:pt x="317" y="301"/>
                  </a:lnTo>
                  <a:lnTo>
                    <a:pt x="277" y="314"/>
                  </a:lnTo>
                  <a:lnTo>
                    <a:pt x="236" y="323"/>
                  </a:lnTo>
                  <a:lnTo>
                    <a:pt x="235" y="187"/>
                  </a:lnTo>
                  <a:lnTo>
                    <a:pt x="159" y="298"/>
                  </a:lnTo>
                  <a:lnTo>
                    <a:pt x="80" y="409"/>
                  </a:lnTo>
                  <a:lnTo>
                    <a:pt x="0" y="517"/>
                  </a:lnTo>
                  <a:lnTo>
                    <a:pt x="236" y="903"/>
                  </a:lnTo>
                  <a:lnTo>
                    <a:pt x="236" y="766"/>
                  </a:lnTo>
                  <a:lnTo>
                    <a:pt x="295" y="759"/>
                  </a:lnTo>
                  <a:lnTo>
                    <a:pt x="353" y="747"/>
                  </a:lnTo>
                  <a:lnTo>
                    <a:pt x="411" y="733"/>
                  </a:lnTo>
                  <a:lnTo>
                    <a:pt x="467" y="713"/>
                  </a:lnTo>
                  <a:lnTo>
                    <a:pt x="522" y="691"/>
                  </a:lnTo>
                  <a:lnTo>
                    <a:pt x="575" y="665"/>
                  </a:lnTo>
                  <a:lnTo>
                    <a:pt x="626" y="635"/>
                  </a:lnTo>
                  <a:lnTo>
                    <a:pt x="676" y="601"/>
                  </a:lnTo>
                  <a:lnTo>
                    <a:pt x="724" y="564"/>
                  </a:lnTo>
                  <a:lnTo>
                    <a:pt x="768" y="525"/>
                  </a:lnTo>
                  <a:lnTo>
                    <a:pt x="811" y="481"/>
                  </a:lnTo>
                  <a:lnTo>
                    <a:pt x="849" y="435"/>
                  </a:lnTo>
                  <a:lnTo>
                    <a:pt x="884" y="387"/>
                  </a:lnTo>
                  <a:lnTo>
                    <a:pt x="916" y="337"/>
                  </a:lnTo>
                  <a:lnTo>
                    <a:pt x="945" y="284"/>
                  </a:lnTo>
                  <a:lnTo>
                    <a:pt x="970" y="231"/>
                  </a:lnTo>
                  <a:lnTo>
                    <a:pt x="991" y="174"/>
                  </a:lnTo>
                  <a:lnTo>
                    <a:pt x="1009" y="117"/>
                  </a:lnTo>
                  <a:lnTo>
                    <a:pt x="1023" y="58"/>
                  </a:lnTo>
                  <a:lnTo>
                    <a:pt x="1032" y="0"/>
                  </a:lnTo>
                  <a:lnTo>
                    <a:pt x="812" y="132"/>
                  </a:lnTo>
                  <a:lnTo>
                    <a:pt x="585" y="1"/>
                  </a:lnTo>
                </a:path>
              </a:pathLst>
            </a:custGeom>
            <a:solidFill>
              <a:schemeClr val="accent6">
                <a:lumMod val="5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6" name="Freeform 14"/>
            <p:cNvSpPr>
              <a:spLocks/>
            </p:cNvSpPr>
            <p:nvPr/>
          </p:nvSpPr>
          <p:spPr bwMode="blackWhite">
            <a:xfrm>
              <a:off x="2244" y="2563"/>
              <a:ext cx="929" cy="1076"/>
            </a:xfrm>
            <a:custGeom>
              <a:avLst/>
              <a:gdLst/>
              <a:ahLst/>
              <a:cxnLst>
                <a:cxn ang="0">
                  <a:pos x="929" y="645"/>
                </a:cxn>
                <a:cxn ang="0">
                  <a:pos x="887" y="634"/>
                </a:cxn>
                <a:cxn ang="0">
                  <a:pos x="847" y="620"/>
                </a:cxn>
                <a:cxn ang="0">
                  <a:pos x="807" y="603"/>
                </a:cxn>
                <a:cxn ang="0">
                  <a:pos x="771" y="582"/>
                </a:cxn>
                <a:cxn ang="0">
                  <a:pos x="735" y="557"/>
                </a:cxn>
                <a:cxn ang="0">
                  <a:pos x="703" y="529"/>
                </a:cxn>
                <a:cxn ang="0">
                  <a:pos x="673" y="497"/>
                </a:cxn>
                <a:cxn ang="0">
                  <a:pos x="648" y="465"/>
                </a:cxn>
                <a:cxn ang="0">
                  <a:pos x="624" y="428"/>
                </a:cxn>
                <a:cxn ang="0">
                  <a:pos x="607" y="398"/>
                </a:cxn>
                <a:cxn ang="0">
                  <a:pos x="594" y="366"/>
                </a:cxn>
                <a:cxn ang="0">
                  <a:pos x="583" y="332"/>
                </a:cxn>
                <a:cxn ang="0">
                  <a:pos x="577" y="298"/>
                </a:cxn>
                <a:cxn ang="0">
                  <a:pos x="575" y="264"/>
                </a:cxn>
                <a:cxn ang="0">
                  <a:pos x="576" y="229"/>
                </a:cxn>
                <a:cxn ang="0">
                  <a:pos x="748" y="229"/>
                </a:cxn>
                <a:cxn ang="0">
                  <a:pos x="360" y="0"/>
                </a:cxn>
                <a:cxn ang="0">
                  <a:pos x="0" y="236"/>
                </a:cxn>
                <a:cxn ang="0">
                  <a:pos x="136" y="237"/>
                </a:cxn>
                <a:cxn ang="0">
                  <a:pos x="141" y="299"/>
                </a:cxn>
                <a:cxn ang="0">
                  <a:pos x="150" y="362"/>
                </a:cxn>
                <a:cxn ang="0">
                  <a:pos x="165" y="422"/>
                </a:cxn>
                <a:cxn ang="0">
                  <a:pos x="182" y="483"/>
                </a:cxn>
                <a:cxn ang="0">
                  <a:pos x="204" y="541"/>
                </a:cxn>
                <a:cxn ang="0">
                  <a:pos x="231" y="598"/>
                </a:cxn>
                <a:cxn ang="0">
                  <a:pos x="262" y="653"/>
                </a:cxn>
                <a:cxn ang="0">
                  <a:pos x="296" y="704"/>
                </a:cxn>
                <a:cxn ang="0">
                  <a:pos x="333" y="752"/>
                </a:cxn>
                <a:cxn ang="0">
                  <a:pos x="374" y="797"/>
                </a:cxn>
                <a:cxn ang="0">
                  <a:pos x="419" y="841"/>
                </a:cxn>
                <a:cxn ang="0">
                  <a:pos x="465" y="880"/>
                </a:cxn>
                <a:cxn ang="0">
                  <a:pos x="514" y="917"/>
                </a:cxn>
                <a:cxn ang="0">
                  <a:pos x="566" y="951"/>
                </a:cxn>
                <a:cxn ang="0">
                  <a:pos x="620" y="980"/>
                </a:cxn>
                <a:cxn ang="0">
                  <a:pos x="675" y="1007"/>
                </a:cxn>
                <a:cxn ang="0">
                  <a:pos x="732" y="1029"/>
                </a:cxn>
                <a:cxn ang="0">
                  <a:pos x="790" y="1048"/>
                </a:cxn>
                <a:cxn ang="0">
                  <a:pos x="849" y="1062"/>
                </a:cxn>
                <a:cxn ang="0">
                  <a:pos x="910" y="1074"/>
                </a:cxn>
                <a:cxn ang="0">
                  <a:pos x="772" y="845"/>
                </a:cxn>
                <a:cxn ang="0">
                  <a:pos x="929" y="645"/>
                </a:cxn>
              </a:cxnLst>
              <a:rect l="0" t="0" r="r" b="b"/>
              <a:pathLst>
                <a:path w="930" h="1075">
                  <a:moveTo>
                    <a:pt x="929" y="645"/>
                  </a:moveTo>
                  <a:lnTo>
                    <a:pt x="887" y="634"/>
                  </a:lnTo>
                  <a:lnTo>
                    <a:pt x="847" y="620"/>
                  </a:lnTo>
                  <a:lnTo>
                    <a:pt x="807" y="603"/>
                  </a:lnTo>
                  <a:lnTo>
                    <a:pt x="771" y="582"/>
                  </a:lnTo>
                  <a:lnTo>
                    <a:pt x="735" y="557"/>
                  </a:lnTo>
                  <a:lnTo>
                    <a:pt x="703" y="529"/>
                  </a:lnTo>
                  <a:lnTo>
                    <a:pt x="673" y="497"/>
                  </a:lnTo>
                  <a:lnTo>
                    <a:pt x="648" y="465"/>
                  </a:lnTo>
                  <a:lnTo>
                    <a:pt x="624" y="428"/>
                  </a:lnTo>
                  <a:lnTo>
                    <a:pt x="607" y="398"/>
                  </a:lnTo>
                  <a:lnTo>
                    <a:pt x="594" y="366"/>
                  </a:lnTo>
                  <a:lnTo>
                    <a:pt x="583" y="332"/>
                  </a:lnTo>
                  <a:lnTo>
                    <a:pt x="577" y="298"/>
                  </a:lnTo>
                  <a:lnTo>
                    <a:pt x="575" y="264"/>
                  </a:lnTo>
                  <a:lnTo>
                    <a:pt x="576" y="229"/>
                  </a:lnTo>
                  <a:lnTo>
                    <a:pt x="748" y="229"/>
                  </a:lnTo>
                  <a:lnTo>
                    <a:pt x="360" y="0"/>
                  </a:lnTo>
                  <a:lnTo>
                    <a:pt x="0" y="236"/>
                  </a:lnTo>
                  <a:lnTo>
                    <a:pt x="136" y="237"/>
                  </a:lnTo>
                  <a:lnTo>
                    <a:pt x="141" y="299"/>
                  </a:lnTo>
                  <a:lnTo>
                    <a:pt x="150" y="362"/>
                  </a:lnTo>
                  <a:lnTo>
                    <a:pt x="165" y="422"/>
                  </a:lnTo>
                  <a:lnTo>
                    <a:pt x="182" y="483"/>
                  </a:lnTo>
                  <a:lnTo>
                    <a:pt x="204" y="541"/>
                  </a:lnTo>
                  <a:lnTo>
                    <a:pt x="231" y="598"/>
                  </a:lnTo>
                  <a:lnTo>
                    <a:pt x="262" y="653"/>
                  </a:lnTo>
                  <a:lnTo>
                    <a:pt x="296" y="704"/>
                  </a:lnTo>
                  <a:lnTo>
                    <a:pt x="333" y="752"/>
                  </a:lnTo>
                  <a:lnTo>
                    <a:pt x="374" y="797"/>
                  </a:lnTo>
                  <a:lnTo>
                    <a:pt x="419" y="841"/>
                  </a:lnTo>
                  <a:lnTo>
                    <a:pt x="465" y="880"/>
                  </a:lnTo>
                  <a:lnTo>
                    <a:pt x="514" y="917"/>
                  </a:lnTo>
                  <a:lnTo>
                    <a:pt x="566" y="951"/>
                  </a:lnTo>
                  <a:lnTo>
                    <a:pt x="620" y="980"/>
                  </a:lnTo>
                  <a:lnTo>
                    <a:pt x="675" y="1007"/>
                  </a:lnTo>
                  <a:lnTo>
                    <a:pt x="732" y="1029"/>
                  </a:lnTo>
                  <a:lnTo>
                    <a:pt x="790" y="1048"/>
                  </a:lnTo>
                  <a:lnTo>
                    <a:pt x="849" y="1062"/>
                  </a:lnTo>
                  <a:lnTo>
                    <a:pt x="910" y="1074"/>
                  </a:lnTo>
                  <a:lnTo>
                    <a:pt x="772" y="845"/>
                  </a:lnTo>
                  <a:lnTo>
                    <a:pt x="929" y="645"/>
                  </a:lnTo>
                </a:path>
              </a:pathLst>
            </a:custGeom>
            <a:solidFill>
              <a:schemeClr val="accent6">
                <a:lumMod val="5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7" name="Freeform 15"/>
            <p:cNvSpPr>
              <a:spLocks/>
            </p:cNvSpPr>
            <p:nvPr/>
          </p:nvSpPr>
          <p:spPr bwMode="blackWhite">
            <a:xfrm>
              <a:off x="3331" y="1908"/>
              <a:ext cx="942" cy="1066"/>
            </a:xfrm>
            <a:custGeom>
              <a:avLst/>
              <a:gdLst/>
              <a:ahLst/>
              <a:cxnLst>
                <a:cxn ang="0">
                  <a:pos x="554" y="1064"/>
                </a:cxn>
                <a:cxn ang="0">
                  <a:pos x="942" y="840"/>
                </a:cxn>
                <a:cxn ang="0">
                  <a:pos x="781" y="840"/>
                </a:cxn>
                <a:cxn ang="0">
                  <a:pos x="776" y="778"/>
                </a:cxn>
                <a:cxn ang="0">
                  <a:pos x="767" y="716"/>
                </a:cxn>
                <a:cxn ang="0">
                  <a:pos x="754" y="655"/>
                </a:cxn>
                <a:cxn ang="0">
                  <a:pos x="737" y="595"/>
                </a:cxn>
                <a:cxn ang="0">
                  <a:pos x="714" y="536"/>
                </a:cxn>
                <a:cxn ang="0">
                  <a:pos x="688" y="480"/>
                </a:cxn>
                <a:cxn ang="0">
                  <a:pos x="658" y="425"/>
                </a:cxn>
                <a:cxn ang="0">
                  <a:pos x="624" y="372"/>
                </a:cxn>
                <a:cxn ang="0">
                  <a:pos x="586" y="323"/>
                </a:cxn>
                <a:cxn ang="0">
                  <a:pos x="547" y="275"/>
                </a:cxn>
                <a:cxn ang="0">
                  <a:pos x="502" y="232"/>
                </a:cxn>
                <a:cxn ang="0">
                  <a:pos x="455" y="191"/>
                </a:cxn>
                <a:cxn ang="0">
                  <a:pos x="405" y="153"/>
                </a:cxn>
                <a:cxn ang="0">
                  <a:pos x="352" y="120"/>
                </a:cxn>
                <a:cxn ang="0">
                  <a:pos x="298" y="89"/>
                </a:cxn>
                <a:cxn ang="0">
                  <a:pos x="241" y="63"/>
                </a:cxn>
                <a:cxn ang="0">
                  <a:pos x="182" y="41"/>
                </a:cxn>
                <a:cxn ang="0">
                  <a:pos x="122" y="23"/>
                </a:cxn>
                <a:cxn ang="0">
                  <a:pos x="61" y="9"/>
                </a:cxn>
                <a:cxn ang="0">
                  <a:pos x="0" y="0"/>
                </a:cxn>
                <a:cxn ang="0">
                  <a:pos x="137" y="226"/>
                </a:cxn>
                <a:cxn ang="0">
                  <a:pos x="5" y="451"/>
                </a:cxn>
                <a:cxn ang="0">
                  <a:pos x="48" y="465"/>
                </a:cxn>
                <a:cxn ang="0">
                  <a:pos x="90" y="483"/>
                </a:cxn>
                <a:cxn ang="0">
                  <a:pos x="130" y="505"/>
                </a:cxn>
                <a:cxn ang="0">
                  <a:pos x="168" y="531"/>
                </a:cxn>
                <a:cxn ang="0">
                  <a:pos x="202" y="561"/>
                </a:cxn>
                <a:cxn ang="0">
                  <a:pos x="233" y="594"/>
                </a:cxn>
                <a:cxn ang="0">
                  <a:pos x="262" y="629"/>
                </a:cxn>
                <a:cxn ang="0">
                  <a:pos x="285" y="668"/>
                </a:cxn>
                <a:cxn ang="0">
                  <a:pos x="305" y="709"/>
                </a:cxn>
                <a:cxn ang="0">
                  <a:pos x="321" y="751"/>
                </a:cxn>
                <a:cxn ang="0">
                  <a:pos x="333" y="795"/>
                </a:cxn>
                <a:cxn ang="0">
                  <a:pos x="340" y="840"/>
                </a:cxn>
                <a:cxn ang="0">
                  <a:pos x="188" y="841"/>
                </a:cxn>
                <a:cxn ang="0">
                  <a:pos x="554" y="1064"/>
                </a:cxn>
              </a:cxnLst>
              <a:rect l="0" t="0" r="r" b="b"/>
              <a:pathLst>
                <a:path w="943" h="1065">
                  <a:moveTo>
                    <a:pt x="554" y="1064"/>
                  </a:moveTo>
                  <a:lnTo>
                    <a:pt x="942" y="840"/>
                  </a:lnTo>
                  <a:lnTo>
                    <a:pt x="781" y="840"/>
                  </a:lnTo>
                  <a:lnTo>
                    <a:pt x="776" y="778"/>
                  </a:lnTo>
                  <a:lnTo>
                    <a:pt x="767" y="716"/>
                  </a:lnTo>
                  <a:lnTo>
                    <a:pt x="754" y="655"/>
                  </a:lnTo>
                  <a:lnTo>
                    <a:pt x="737" y="595"/>
                  </a:lnTo>
                  <a:lnTo>
                    <a:pt x="714" y="536"/>
                  </a:lnTo>
                  <a:lnTo>
                    <a:pt x="688" y="480"/>
                  </a:lnTo>
                  <a:lnTo>
                    <a:pt x="658" y="425"/>
                  </a:lnTo>
                  <a:lnTo>
                    <a:pt x="624" y="372"/>
                  </a:lnTo>
                  <a:lnTo>
                    <a:pt x="586" y="323"/>
                  </a:lnTo>
                  <a:lnTo>
                    <a:pt x="547" y="275"/>
                  </a:lnTo>
                  <a:lnTo>
                    <a:pt x="502" y="232"/>
                  </a:lnTo>
                  <a:lnTo>
                    <a:pt x="455" y="191"/>
                  </a:lnTo>
                  <a:lnTo>
                    <a:pt x="405" y="153"/>
                  </a:lnTo>
                  <a:lnTo>
                    <a:pt x="352" y="120"/>
                  </a:lnTo>
                  <a:lnTo>
                    <a:pt x="298" y="89"/>
                  </a:lnTo>
                  <a:lnTo>
                    <a:pt x="241" y="63"/>
                  </a:lnTo>
                  <a:lnTo>
                    <a:pt x="182" y="41"/>
                  </a:lnTo>
                  <a:lnTo>
                    <a:pt x="122" y="23"/>
                  </a:lnTo>
                  <a:lnTo>
                    <a:pt x="61" y="9"/>
                  </a:lnTo>
                  <a:lnTo>
                    <a:pt x="0" y="0"/>
                  </a:lnTo>
                  <a:lnTo>
                    <a:pt x="137" y="226"/>
                  </a:lnTo>
                  <a:lnTo>
                    <a:pt x="5" y="451"/>
                  </a:lnTo>
                  <a:lnTo>
                    <a:pt x="48" y="465"/>
                  </a:lnTo>
                  <a:lnTo>
                    <a:pt x="90" y="483"/>
                  </a:lnTo>
                  <a:lnTo>
                    <a:pt x="130" y="505"/>
                  </a:lnTo>
                  <a:lnTo>
                    <a:pt x="168" y="531"/>
                  </a:lnTo>
                  <a:lnTo>
                    <a:pt x="202" y="561"/>
                  </a:lnTo>
                  <a:lnTo>
                    <a:pt x="233" y="594"/>
                  </a:lnTo>
                  <a:lnTo>
                    <a:pt x="262" y="629"/>
                  </a:lnTo>
                  <a:lnTo>
                    <a:pt x="285" y="668"/>
                  </a:lnTo>
                  <a:lnTo>
                    <a:pt x="305" y="709"/>
                  </a:lnTo>
                  <a:lnTo>
                    <a:pt x="321" y="751"/>
                  </a:lnTo>
                  <a:lnTo>
                    <a:pt x="333" y="795"/>
                  </a:lnTo>
                  <a:lnTo>
                    <a:pt x="340" y="840"/>
                  </a:lnTo>
                  <a:lnTo>
                    <a:pt x="188" y="841"/>
                  </a:lnTo>
                  <a:lnTo>
                    <a:pt x="554" y="1064"/>
                  </a:lnTo>
                </a:path>
              </a:pathLst>
            </a:custGeom>
            <a:solidFill>
              <a:schemeClr val="accent6">
                <a:lumMod val="5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grpSp>
      <p:sp>
        <p:nvSpPr>
          <p:cNvPr id="32" name="Rectangle 7"/>
          <p:cNvSpPr>
            <a:spLocks noChangeArrowheads="1"/>
          </p:cNvSpPr>
          <p:nvPr/>
        </p:nvSpPr>
        <p:spPr bwMode="auto">
          <a:xfrm>
            <a:off x="4767263" y="2914650"/>
            <a:ext cx="3048000" cy="369332"/>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tx1">
                    <a:lumMod val="50000"/>
                  </a:schemeClr>
                </a:solidFill>
                <a:latin typeface="华文楷体" pitchFamily="2" charset="-122"/>
                <a:ea typeface="华文楷体" pitchFamily="2" charset="-122"/>
              </a:rPr>
              <a:t>2</a:t>
            </a:r>
            <a:r>
              <a:rPr lang="zh-CN" altLang="en-US" sz="2400" b="1" dirty="0" smtClean="0">
                <a:solidFill>
                  <a:schemeClr val="tx1">
                    <a:lumMod val="50000"/>
                  </a:schemeClr>
                </a:solidFill>
                <a:latin typeface="华文楷体" pitchFamily="2" charset="-122"/>
                <a:ea typeface="华文楷体" pitchFamily="2" charset="-122"/>
              </a:rPr>
              <a:t>、竞争质疑</a:t>
            </a:r>
            <a:endParaRPr lang="en-US" altLang="zh-CN" sz="2800" dirty="0">
              <a:solidFill>
                <a:schemeClr val="tx1">
                  <a:lumMod val="50000"/>
                </a:schemeClr>
              </a:solidFill>
              <a:latin typeface="华文楷体" pitchFamily="2" charset="-122"/>
              <a:ea typeface="华文楷体" pitchFamily="2" charset="-122"/>
            </a:endParaRPr>
          </a:p>
        </p:txBody>
      </p:sp>
      <p:sp>
        <p:nvSpPr>
          <p:cNvPr id="33" name="Rectangle 7"/>
          <p:cNvSpPr>
            <a:spLocks noChangeArrowheads="1"/>
          </p:cNvSpPr>
          <p:nvPr/>
        </p:nvSpPr>
        <p:spPr bwMode="auto">
          <a:xfrm>
            <a:off x="1052513" y="5372100"/>
            <a:ext cx="3048000" cy="369332"/>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tx1">
                    <a:lumMod val="50000"/>
                  </a:schemeClr>
                </a:solidFill>
                <a:latin typeface="华文楷体" pitchFamily="2" charset="-122"/>
                <a:ea typeface="华文楷体" pitchFamily="2" charset="-122"/>
              </a:rPr>
              <a:t>3</a:t>
            </a:r>
            <a:r>
              <a:rPr lang="zh-CN" altLang="en-US" sz="2400" b="1" dirty="0" smtClean="0">
                <a:solidFill>
                  <a:schemeClr val="tx1">
                    <a:lumMod val="50000"/>
                  </a:schemeClr>
                </a:solidFill>
                <a:latin typeface="华文楷体" pitchFamily="2" charset="-122"/>
                <a:ea typeface="华文楷体" pitchFamily="2" charset="-122"/>
              </a:rPr>
              <a:t>、效果（功能）质疑</a:t>
            </a:r>
            <a:endParaRPr lang="en-US" altLang="zh-CN" sz="2800" dirty="0">
              <a:solidFill>
                <a:schemeClr val="tx1">
                  <a:lumMod val="50000"/>
                </a:schemeClr>
              </a:solidFill>
              <a:latin typeface="华文楷体" pitchFamily="2" charset="-122"/>
              <a:ea typeface="华文楷体" pitchFamily="2" charset="-122"/>
            </a:endParaRPr>
          </a:p>
        </p:txBody>
      </p:sp>
      <p:sp>
        <p:nvSpPr>
          <p:cNvPr id="34" name="Rectangle 7"/>
          <p:cNvSpPr>
            <a:spLocks noChangeArrowheads="1"/>
          </p:cNvSpPr>
          <p:nvPr/>
        </p:nvSpPr>
        <p:spPr bwMode="auto">
          <a:xfrm>
            <a:off x="4767263" y="5353050"/>
            <a:ext cx="3048000" cy="369332"/>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tx1">
                    <a:lumMod val="50000"/>
                  </a:schemeClr>
                </a:solidFill>
                <a:latin typeface="华文楷体" pitchFamily="2" charset="-122"/>
                <a:ea typeface="华文楷体" pitchFamily="2" charset="-122"/>
              </a:rPr>
              <a:t>4</a:t>
            </a:r>
            <a:r>
              <a:rPr lang="zh-CN" altLang="en-US" sz="2400" b="1" dirty="0" smtClean="0">
                <a:solidFill>
                  <a:schemeClr val="tx1">
                    <a:lumMod val="50000"/>
                  </a:schemeClr>
                </a:solidFill>
                <a:latin typeface="华文楷体" pitchFamily="2" charset="-122"/>
                <a:ea typeface="华文楷体" pitchFamily="2" charset="-122"/>
              </a:rPr>
              <a:t>、时间</a:t>
            </a:r>
            <a:r>
              <a:rPr lang="en-US" altLang="zh-CN" sz="2400" b="1" dirty="0" smtClean="0">
                <a:solidFill>
                  <a:schemeClr val="tx1">
                    <a:lumMod val="50000"/>
                  </a:schemeClr>
                </a:solidFill>
                <a:latin typeface="华文楷体" pitchFamily="2" charset="-122"/>
                <a:ea typeface="华文楷体" pitchFamily="2" charset="-122"/>
              </a:rPr>
              <a:t>/</a:t>
            </a:r>
            <a:r>
              <a:rPr lang="zh-CN" altLang="en-US" sz="2400" b="1" dirty="0" smtClean="0">
                <a:solidFill>
                  <a:schemeClr val="tx1">
                    <a:lumMod val="50000"/>
                  </a:schemeClr>
                </a:solidFill>
                <a:latin typeface="华文楷体" pitchFamily="2" charset="-122"/>
                <a:ea typeface="华文楷体" pitchFamily="2" charset="-122"/>
              </a:rPr>
              <a:t>时机质疑</a:t>
            </a:r>
            <a:endParaRPr lang="en-US" altLang="zh-CN" sz="2800" dirty="0">
              <a:solidFill>
                <a:schemeClr val="tx1">
                  <a:lumMod val="50000"/>
                </a:schemeClr>
              </a:solidFill>
              <a:latin typeface="华文楷体" pitchFamily="2" charset="-122"/>
              <a:ea typeface="华文楷体" pitchFamily="2" charset="-122"/>
            </a:endParaRPr>
          </a:p>
        </p:txBody>
      </p:sp>
      <p:sp>
        <p:nvSpPr>
          <p:cNvPr id="35" name="矩形 34"/>
          <p:cNvSpPr/>
          <p:nvPr/>
        </p:nvSpPr>
        <p:spPr>
          <a:xfrm>
            <a:off x="0" y="1186934"/>
            <a:ext cx="2495550" cy="461665"/>
          </a:xfrm>
          <a:prstGeom prst="rect">
            <a:avLst/>
          </a:prstGeom>
        </p:spPr>
        <p:txBody>
          <a:bodyPr wrap="square">
            <a:spAutoFit/>
          </a:bodyPr>
          <a:lstStyle/>
          <a:p>
            <a:r>
              <a:rPr lang="en-US" altLang="zh-CN" sz="2400" b="1" dirty="0" smtClean="0">
                <a:solidFill>
                  <a:schemeClr val="tx1">
                    <a:lumMod val="50000"/>
                  </a:schemeClr>
                </a:solidFill>
                <a:latin typeface="华文楷体" pitchFamily="2" charset="-122"/>
                <a:ea typeface="华文楷体" pitchFamily="2" charset="-122"/>
              </a:rPr>
              <a:t>1</a:t>
            </a:r>
            <a:r>
              <a:rPr lang="zh-CN" altLang="en-US" sz="2400" b="1" dirty="0" smtClean="0">
                <a:solidFill>
                  <a:schemeClr val="tx1">
                    <a:lumMod val="50000"/>
                  </a:schemeClr>
                </a:solidFill>
                <a:latin typeface="华文楷体" pitchFamily="2" charset="-122"/>
                <a:ea typeface="华文楷体" pitchFamily="2" charset="-122"/>
              </a:rPr>
              <a:t>、质疑的类型</a:t>
            </a:r>
            <a:endParaRPr lang="zh-CN" altLang="en-US" sz="2400" dirty="0"/>
          </a:p>
        </p:txBody>
      </p:sp>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客户的质疑（预判）</a:t>
            </a:r>
          </a:p>
        </p:txBody>
      </p:sp>
      <p:grpSp>
        <p:nvGrpSpPr>
          <p:cNvPr id="2" name="Group 2"/>
          <p:cNvGrpSpPr>
            <a:grpSpLocks/>
          </p:cNvGrpSpPr>
          <p:nvPr/>
        </p:nvGrpSpPr>
        <p:grpSpPr bwMode="auto">
          <a:xfrm>
            <a:off x="1009650" y="1905000"/>
            <a:ext cx="6899275" cy="4551363"/>
            <a:chOff x="1320" y="1440"/>
            <a:chExt cx="3274" cy="2160"/>
          </a:xfrm>
          <a:solidFill>
            <a:schemeClr val="accent6">
              <a:lumMod val="75000"/>
            </a:schemeClr>
          </a:solidFill>
        </p:grpSpPr>
        <p:sp>
          <p:nvSpPr>
            <p:cNvPr id="4" name="Rectangle 3"/>
            <p:cNvSpPr>
              <a:spLocks noChangeArrowheads="1"/>
            </p:cNvSpPr>
            <p:nvPr/>
          </p:nvSpPr>
          <p:spPr bwMode="blackWhite">
            <a:xfrm>
              <a:off x="1320" y="1440"/>
              <a:ext cx="1511" cy="984"/>
            </a:xfrm>
            <a:prstGeom prst="rect">
              <a:avLst/>
            </a:prstGeom>
            <a:grp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6" name="Rectangle 4"/>
            <p:cNvSpPr>
              <a:spLocks noChangeArrowheads="1"/>
            </p:cNvSpPr>
            <p:nvPr/>
          </p:nvSpPr>
          <p:spPr bwMode="blackWhite">
            <a:xfrm>
              <a:off x="3083" y="1440"/>
              <a:ext cx="1511" cy="984"/>
            </a:xfrm>
            <a:prstGeom prst="rect">
              <a:avLst/>
            </a:prstGeom>
            <a:grp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7" name="Rectangle 5"/>
            <p:cNvSpPr>
              <a:spLocks noChangeArrowheads="1"/>
            </p:cNvSpPr>
            <p:nvPr/>
          </p:nvSpPr>
          <p:spPr bwMode="blackWhite">
            <a:xfrm>
              <a:off x="1320" y="2616"/>
              <a:ext cx="1511" cy="984"/>
            </a:xfrm>
            <a:prstGeom prst="rect">
              <a:avLst/>
            </a:prstGeom>
            <a:grp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sp>
          <p:nvSpPr>
            <p:cNvPr id="8" name="Rectangle 6"/>
            <p:cNvSpPr>
              <a:spLocks noChangeArrowheads="1"/>
            </p:cNvSpPr>
            <p:nvPr/>
          </p:nvSpPr>
          <p:spPr bwMode="blackWhite">
            <a:xfrm>
              <a:off x="3083" y="2616"/>
              <a:ext cx="1511" cy="984"/>
            </a:xfrm>
            <a:prstGeom prst="rect">
              <a:avLst/>
            </a:prstGeom>
            <a:grpFill/>
            <a:ln>
              <a:noFill/>
              <a:headEnd/>
              <a:tailEnd/>
            </a:ln>
          </p:spPr>
          <p:style>
            <a:lnRef idx="1">
              <a:schemeClr val="accent5"/>
            </a:lnRef>
            <a:fillRef idx="2">
              <a:schemeClr val="accent5"/>
            </a:fillRef>
            <a:effectRef idx="1">
              <a:schemeClr val="accent5"/>
            </a:effectRef>
            <a:fontRef idx="minor">
              <a:schemeClr val="dk1"/>
            </a:fontRef>
          </p:style>
          <p:txBody>
            <a:bodyPr lIns="0" tIns="0" rIns="0" bIns="0" anchor="ctr">
              <a:spAutoFit/>
            </a:bodyPr>
            <a:lstStyle/>
            <a:p>
              <a:pPr eaLnBrk="0" hangingPunct="0"/>
              <a:endParaRPr lang="zh-CN" altLang="en-US">
                <a:solidFill>
                  <a:srgbClr val="000000"/>
                </a:solidFill>
                <a:ea typeface="SimSun" pitchFamily="2" charset="-122"/>
              </a:endParaRPr>
            </a:p>
          </p:txBody>
        </p:sp>
      </p:grpSp>
      <p:sp>
        <p:nvSpPr>
          <p:cNvPr id="9" name="Rectangle 7"/>
          <p:cNvSpPr>
            <a:spLocks noChangeArrowheads="1"/>
          </p:cNvSpPr>
          <p:nvPr/>
        </p:nvSpPr>
        <p:spPr bwMode="auto">
          <a:xfrm>
            <a:off x="1052513" y="2743200"/>
            <a:ext cx="3048000" cy="430887"/>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bg1">
                    <a:lumMod val="95000"/>
                  </a:schemeClr>
                </a:solidFill>
                <a:latin typeface="华文楷体" pitchFamily="2" charset="-122"/>
                <a:ea typeface="华文楷体" pitchFamily="2" charset="-122"/>
              </a:rPr>
              <a:t>1</a:t>
            </a:r>
            <a:r>
              <a:rPr lang="zh-CN" altLang="en-US" sz="2400" b="1" dirty="0" smtClean="0">
                <a:solidFill>
                  <a:schemeClr val="bg1">
                    <a:lumMod val="95000"/>
                  </a:schemeClr>
                </a:solidFill>
                <a:latin typeface="华文楷体" pitchFamily="2" charset="-122"/>
                <a:ea typeface="华文楷体" pitchFamily="2" charset="-122"/>
              </a:rPr>
              <a:t>、</a:t>
            </a:r>
            <a:r>
              <a:rPr lang="en-US" altLang="zh-CN" sz="2400" b="1" dirty="0" smtClean="0">
                <a:solidFill>
                  <a:schemeClr val="bg1">
                    <a:lumMod val="95000"/>
                  </a:schemeClr>
                </a:solidFill>
                <a:latin typeface="华文楷体" pitchFamily="2" charset="-122"/>
                <a:ea typeface="华文楷体" pitchFamily="2" charset="-122"/>
              </a:rPr>
              <a:t>Stop </a:t>
            </a:r>
            <a:r>
              <a:rPr lang="zh-CN" altLang="en-US" sz="2800" b="1" dirty="0" smtClean="0">
                <a:solidFill>
                  <a:schemeClr val="bg1">
                    <a:lumMod val="95000"/>
                  </a:schemeClr>
                </a:solidFill>
                <a:latin typeface="华文楷体" pitchFamily="2" charset="-122"/>
                <a:ea typeface="华文楷体" pitchFamily="2" charset="-122"/>
              </a:rPr>
              <a:t>暂停</a:t>
            </a:r>
            <a:endParaRPr lang="en-US" altLang="zh-CN" sz="2400" b="1" dirty="0" smtClean="0">
              <a:solidFill>
                <a:schemeClr val="bg1">
                  <a:lumMod val="95000"/>
                </a:schemeClr>
              </a:solidFill>
              <a:latin typeface="华文楷体" pitchFamily="2" charset="-122"/>
              <a:ea typeface="华文楷体" pitchFamily="2" charset="-122"/>
            </a:endParaRPr>
          </a:p>
        </p:txBody>
      </p:sp>
      <p:grpSp>
        <p:nvGrpSpPr>
          <p:cNvPr id="3" name="Group 11"/>
          <p:cNvGrpSpPr>
            <a:grpSpLocks/>
          </p:cNvGrpSpPr>
          <p:nvPr/>
        </p:nvGrpSpPr>
        <p:grpSpPr bwMode="auto">
          <a:xfrm>
            <a:off x="3683000" y="3463925"/>
            <a:ext cx="1449388" cy="1371600"/>
            <a:chOff x="2244" y="1767"/>
            <a:chExt cx="2029" cy="2029"/>
          </a:xfrm>
        </p:grpSpPr>
        <p:sp>
          <p:nvSpPr>
            <p:cNvPr id="14" name="Freeform 12"/>
            <p:cNvSpPr>
              <a:spLocks/>
            </p:cNvSpPr>
            <p:nvPr/>
          </p:nvSpPr>
          <p:spPr bwMode="blackWhite">
            <a:xfrm>
              <a:off x="2366" y="1767"/>
              <a:ext cx="1058" cy="899"/>
            </a:xfrm>
            <a:custGeom>
              <a:avLst/>
              <a:gdLst/>
              <a:ahLst/>
              <a:cxnLst>
                <a:cxn ang="0">
                  <a:pos x="455" y="879"/>
                </a:cxn>
                <a:cxn ang="0">
                  <a:pos x="471" y="838"/>
                </a:cxn>
                <a:cxn ang="0">
                  <a:pos x="490" y="799"/>
                </a:cxn>
                <a:cxn ang="0">
                  <a:pos x="514" y="762"/>
                </a:cxn>
                <a:cxn ang="0">
                  <a:pos x="541" y="728"/>
                </a:cxn>
                <a:cxn ang="0">
                  <a:pos x="570" y="696"/>
                </a:cxn>
                <a:cxn ang="0">
                  <a:pos x="603" y="667"/>
                </a:cxn>
                <a:cxn ang="0">
                  <a:pos x="639" y="642"/>
                </a:cxn>
                <a:cxn ang="0">
                  <a:pos x="676" y="621"/>
                </a:cxn>
                <a:cxn ang="0">
                  <a:pos x="713" y="605"/>
                </a:cxn>
                <a:cxn ang="0">
                  <a:pos x="753" y="591"/>
                </a:cxn>
                <a:cxn ang="0">
                  <a:pos x="793" y="581"/>
                </a:cxn>
                <a:cxn ang="0">
                  <a:pos x="834" y="575"/>
                </a:cxn>
                <a:cxn ang="0">
                  <a:pos x="833" y="711"/>
                </a:cxn>
                <a:cxn ang="0">
                  <a:pos x="1056" y="374"/>
                </a:cxn>
                <a:cxn ang="0">
                  <a:pos x="818" y="0"/>
                </a:cxn>
                <a:cxn ang="0">
                  <a:pos x="819" y="137"/>
                </a:cxn>
                <a:cxn ang="0">
                  <a:pos x="757" y="143"/>
                </a:cxn>
                <a:cxn ang="0">
                  <a:pos x="694" y="154"/>
                </a:cxn>
                <a:cxn ang="0">
                  <a:pos x="634" y="168"/>
                </a:cxn>
                <a:cxn ang="0">
                  <a:pos x="574" y="188"/>
                </a:cxn>
                <a:cxn ang="0">
                  <a:pos x="516" y="211"/>
                </a:cxn>
                <a:cxn ang="0">
                  <a:pos x="460" y="238"/>
                </a:cxn>
                <a:cxn ang="0">
                  <a:pos x="405" y="270"/>
                </a:cxn>
                <a:cxn ang="0">
                  <a:pos x="352" y="306"/>
                </a:cxn>
                <a:cxn ang="0">
                  <a:pos x="302" y="346"/>
                </a:cxn>
                <a:cxn ang="0">
                  <a:pos x="255" y="390"/>
                </a:cxn>
                <a:cxn ang="0">
                  <a:pos x="211" y="437"/>
                </a:cxn>
                <a:cxn ang="0">
                  <a:pos x="170" y="486"/>
                </a:cxn>
                <a:cxn ang="0">
                  <a:pos x="134" y="539"/>
                </a:cxn>
                <a:cxn ang="0">
                  <a:pos x="101" y="595"/>
                </a:cxn>
                <a:cxn ang="0">
                  <a:pos x="72" y="653"/>
                </a:cxn>
                <a:cxn ang="0">
                  <a:pos x="47" y="711"/>
                </a:cxn>
                <a:cxn ang="0">
                  <a:pos x="27" y="773"/>
                </a:cxn>
                <a:cxn ang="0">
                  <a:pos x="11" y="835"/>
                </a:cxn>
                <a:cxn ang="0">
                  <a:pos x="0" y="899"/>
                </a:cxn>
                <a:cxn ang="0">
                  <a:pos x="238" y="741"/>
                </a:cxn>
                <a:cxn ang="0">
                  <a:pos x="455" y="879"/>
                </a:cxn>
              </a:cxnLst>
              <a:rect l="0" t="0" r="r" b="b"/>
              <a:pathLst>
                <a:path w="1057" h="900">
                  <a:moveTo>
                    <a:pt x="455" y="879"/>
                  </a:moveTo>
                  <a:lnTo>
                    <a:pt x="471" y="838"/>
                  </a:lnTo>
                  <a:lnTo>
                    <a:pt x="490" y="799"/>
                  </a:lnTo>
                  <a:lnTo>
                    <a:pt x="514" y="762"/>
                  </a:lnTo>
                  <a:lnTo>
                    <a:pt x="541" y="728"/>
                  </a:lnTo>
                  <a:lnTo>
                    <a:pt x="570" y="696"/>
                  </a:lnTo>
                  <a:lnTo>
                    <a:pt x="603" y="667"/>
                  </a:lnTo>
                  <a:lnTo>
                    <a:pt x="639" y="642"/>
                  </a:lnTo>
                  <a:lnTo>
                    <a:pt x="676" y="621"/>
                  </a:lnTo>
                  <a:lnTo>
                    <a:pt x="713" y="605"/>
                  </a:lnTo>
                  <a:lnTo>
                    <a:pt x="753" y="591"/>
                  </a:lnTo>
                  <a:lnTo>
                    <a:pt x="793" y="581"/>
                  </a:lnTo>
                  <a:lnTo>
                    <a:pt x="834" y="575"/>
                  </a:lnTo>
                  <a:lnTo>
                    <a:pt x="833" y="711"/>
                  </a:lnTo>
                  <a:lnTo>
                    <a:pt x="1056" y="374"/>
                  </a:lnTo>
                  <a:lnTo>
                    <a:pt x="818" y="0"/>
                  </a:lnTo>
                  <a:lnTo>
                    <a:pt x="819" y="137"/>
                  </a:lnTo>
                  <a:lnTo>
                    <a:pt x="757" y="143"/>
                  </a:lnTo>
                  <a:lnTo>
                    <a:pt x="694" y="154"/>
                  </a:lnTo>
                  <a:lnTo>
                    <a:pt x="634" y="168"/>
                  </a:lnTo>
                  <a:lnTo>
                    <a:pt x="574" y="188"/>
                  </a:lnTo>
                  <a:lnTo>
                    <a:pt x="516" y="211"/>
                  </a:lnTo>
                  <a:lnTo>
                    <a:pt x="460" y="238"/>
                  </a:lnTo>
                  <a:lnTo>
                    <a:pt x="405" y="270"/>
                  </a:lnTo>
                  <a:lnTo>
                    <a:pt x="352" y="306"/>
                  </a:lnTo>
                  <a:lnTo>
                    <a:pt x="302" y="346"/>
                  </a:lnTo>
                  <a:lnTo>
                    <a:pt x="255" y="390"/>
                  </a:lnTo>
                  <a:lnTo>
                    <a:pt x="211" y="437"/>
                  </a:lnTo>
                  <a:lnTo>
                    <a:pt x="170" y="486"/>
                  </a:lnTo>
                  <a:lnTo>
                    <a:pt x="134" y="539"/>
                  </a:lnTo>
                  <a:lnTo>
                    <a:pt x="101" y="595"/>
                  </a:lnTo>
                  <a:lnTo>
                    <a:pt x="72" y="653"/>
                  </a:lnTo>
                  <a:lnTo>
                    <a:pt x="47" y="711"/>
                  </a:lnTo>
                  <a:lnTo>
                    <a:pt x="27" y="773"/>
                  </a:lnTo>
                  <a:lnTo>
                    <a:pt x="11" y="835"/>
                  </a:lnTo>
                  <a:lnTo>
                    <a:pt x="0" y="899"/>
                  </a:lnTo>
                  <a:lnTo>
                    <a:pt x="238" y="741"/>
                  </a:lnTo>
                  <a:lnTo>
                    <a:pt x="455" y="879"/>
                  </a:lnTo>
                </a:path>
              </a:pathLst>
            </a:custGeom>
            <a:solidFill>
              <a:schemeClr val="accent2">
                <a:lumMod val="60000"/>
                <a:lumOff val="4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5" name="Freeform 13"/>
            <p:cNvSpPr>
              <a:spLocks/>
            </p:cNvSpPr>
            <p:nvPr/>
          </p:nvSpPr>
          <p:spPr bwMode="blackWhite">
            <a:xfrm>
              <a:off x="3073" y="2892"/>
              <a:ext cx="1033" cy="904"/>
            </a:xfrm>
            <a:custGeom>
              <a:avLst/>
              <a:gdLst/>
              <a:ahLst/>
              <a:cxnLst>
                <a:cxn ang="0">
                  <a:pos x="585" y="1"/>
                </a:cxn>
                <a:cxn ang="0">
                  <a:pos x="573" y="41"/>
                </a:cxn>
                <a:cxn ang="0">
                  <a:pos x="556" y="78"/>
                </a:cxn>
                <a:cxn ang="0">
                  <a:pos x="537" y="116"/>
                </a:cxn>
                <a:cxn ang="0">
                  <a:pos x="514" y="150"/>
                </a:cxn>
                <a:cxn ang="0">
                  <a:pos x="488" y="182"/>
                </a:cxn>
                <a:cxn ang="0">
                  <a:pos x="459" y="212"/>
                </a:cxn>
                <a:cxn ang="0">
                  <a:pos x="427" y="239"/>
                </a:cxn>
                <a:cxn ang="0">
                  <a:pos x="393" y="262"/>
                </a:cxn>
                <a:cxn ang="0">
                  <a:pos x="356" y="283"/>
                </a:cxn>
                <a:cxn ang="0">
                  <a:pos x="317" y="301"/>
                </a:cxn>
                <a:cxn ang="0">
                  <a:pos x="277" y="314"/>
                </a:cxn>
                <a:cxn ang="0">
                  <a:pos x="236" y="323"/>
                </a:cxn>
                <a:cxn ang="0">
                  <a:pos x="235" y="187"/>
                </a:cxn>
                <a:cxn ang="0">
                  <a:pos x="159" y="298"/>
                </a:cxn>
                <a:cxn ang="0">
                  <a:pos x="80" y="409"/>
                </a:cxn>
                <a:cxn ang="0">
                  <a:pos x="0" y="517"/>
                </a:cxn>
                <a:cxn ang="0">
                  <a:pos x="236" y="903"/>
                </a:cxn>
                <a:cxn ang="0">
                  <a:pos x="236" y="766"/>
                </a:cxn>
                <a:cxn ang="0">
                  <a:pos x="295" y="759"/>
                </a:cxn>
                <a:cxn ang="0">
                  <a:pos x="353" y="747"/>
                </a:cxn>
                <a:cxn ang="0">
                  <a:pos x="411" y="733"/>
                </a:cxn>
                <a:cxn ang="0">
                  <a:pos x="467" y="713"/>
                </a:cxn>
                <a:cxn ang="0">
                  <a:pos x="522" y="691"/>
                </a:cxn>
                <a:cxn ang="0">
                  <a:pos x="575" y="665"/>
                </a:cxn>
                <a:cxn ang="0">
                  <a:pos x="626" y="635"/>
                </a:cxn>
                <a:cxn ang="0">
                  <a:pos x="676" y="601"/>
                </a:cxn>
                <a:cxn ang="0">
                  <a:pos x="724" y="564"/>
                </a:cxn>
                <a:cxn ang="0">
                  <a:pos x="768" y="525"/>
                </a:cxn>
                <a:cxn ang="0">
                  <a:pos x="811" y="481"/>
                </a:cxn>
                <a:cxn ang="0">
                  <a:pos x="849" y="435"/>
                </a:cxn>
                <a:cxn ang="0">
                  <a:pos x="884" y="387"/>
                </a:cxn>
                <a:cxn ang="0">
                  <a:pos x="916" y="337"/>
                </a:cxn>
                <a:cxn ang="0">
                  <a:pos x="945" y="284"/>
                </a:cxn>
                <a:cxn ang="0">
                  <a:pos x="970" y="231"/>
                </a:cxn>
                <a:cxn ang="0">
                  <a:pos x="991" y="174"/>
                </a:cxn>
                <a:cxn ang="0">
                  <a:pos x="1009" y="117"/>
                </a:cxn>
                <a:cxn ang="0">
                  <a:pos x="1023" y="58"/>
                </a:cxn>
                <a:cxn ang="0">
                  <a:pos x="1032" y="0"/>
                </a:cxn>
                <a:cxn ang="0">
                  <a:pos x="812" y="132"/>
                </a:cxn>
                <a:cxn ang="0">
                  <a:pos x="585" y="1"/>
                </a:cxn>
              </a:cxnLst>
              <a:rect l="0" t="0" r="r" b="b"/>
              <a:pathLst>
                <a:path w="1033" h="904">
                  <a:moveTo>
                    <a:pt x="585" y="1"/>
                  </a:moveTo>
                  <a:lnTo>
                    <a:pt x="573" y="41"/>
                  </a:lnTo>
                  <a:lnTo>
                    <a:pt x="556" y="78"/>
                  </a:lnTo>
                  <a:lnTo>
                    <a:pt x="537" y="116"/>
                  </a:lnTo>
                  <a:lnTo>
                    <a:pt x="514" y="150"/>
                  </a:lnTo>
                  <a:lnTo>
                    <a:pt x="488" y="182"/>
                  </a:lnTo>
                  <a:lnTo>
                    <a:pt x="459" y="212"/>
                  </a:lnTo>
                  <a:lnTo>
                    <a:pt x="427" y="239"/>
                  </a:lnTo>
                  <a:lnTo>
                    <a:pt x="393" y="262"/>
                  </a:lnTo>
                  <a:lnTo>
                    <a:pt x="356" y="283"/>
                  </a:lnTo>
                  <a:lnTo>
                    <a:pt x="317" y="301"/>
                  </a:lnTo>
                  <a:lnTo>
                    <a:pt x="277" y="314"/>
                  </a:lnTo>
                  <a:lnTo>
                    <a:pt x="236" y="323"/>
                  </a:lnTo>
                  <a:lnTo>
                    <a:pt x="235" y="187"/>
                  </a:lnTo>
                  <a:lnTo>
                    <a:pt x="159" y="298"/>
                  </a:lnTo>
                  <a:lnTo>
                    <a:pt x="80" y="409"/>
                  </a:lnTo>
                  <a:lnTo>
                    <a:pt x="0" y="517"/>
                  </a:lnTo>
                  <a:lnTo>
                    <a:pt x="236" y="903"/>
                  </a:lnTo>
                  <a:lnTo>
                    <a:pt x="236" y="766"/>
                  </a:lnTo>
                  <a:lnTo>
                    <a:pt x="295" y="759"/>
                  </a:lnTo>
                  <a:lnTo>
                    <a:pt x="353" y="747"/>
                  </a:lnTo>
                  <a:lnTo>
                    <a:pt x="411" y="733"/>
                  </a:lnTo>
                  <a:lnTo>
                    <a:pt x="467" y="713"/>
                  </a:lnTo>
                  <a:lnTo>
                    <a:pt x="522" y="691"/>
                  </a:lnTo>
                  <a:lnTo>
                    <a:pt x="575" y="665"/>
                  </a:lnTo>
                  <a:lnTo>
                    <a:pt x="626" y="635"/>
                  </a:lnTo>
                  <a:lnTo>
                    <a:pt x="676" y="601"/>
                  </a:lnTo>
                  <a:lnTo>
                    <a:pt x="724" y="564"/>
                  </a:lnTo>
                  <a:lnTo>
                    <a:pt x="768" y="525"/>
                  </a:lnTo>
                  <a:lnTo>
                    <a:pt x="811" y="481"/>
                  </a:lnTo>
                  <a:lnTo>
                    <a:pt x="849" y="435"/>
                  </a:lnTo>
                  <a:lnTo>
                    <a:pt x="884" y="387"/>
                  </a:lnTo>
                  <a:lnTo>
                    <a:pt x="916" y="337"/>
                  </a:lnTo>
                  <a:lnTo>
                    <a:pt x="945" y="284"/>
                  </a:lnTo>
                  <a:lnTo>
                    <a:pt x="970" y="231"/>
                  </a:lnTo>
                  <a:lnTo>
                    <a:pt x="991" y="174"/>
                  </a:lnTo>
                  <a:lnTo>
                    <a:pt x="1009" y="117"/>
                  </a:lnTo>
                  <a:lnTo>
                    <a:pt x="1023" y="58"/>
                  </a:lnTo>
                  <a:lnTo>
                    <a:pt x="1032" y="0"/>
                  </a:lnTo>
                  <a:lnTo>
                    <a:pt x="812" y="132"/>
                  </a:lnTo>
                  <a:lnTo>
                    <a:pt x="585" y="1"/>
                  </a:lnTo>
                </a:path>
              </a:pathLst>
            </a:custGeom>
            <a:solidFill>
              <a:schemeClr val="accent2">
                <a:lumMod val="60000"/>
                <a:lumOff val="4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6" name="Freeform 14"/>
            <p:cNvSpPr>
              <a:spLocks/>
            </p:cNvSpPr>
            <p:nvPr/>
          </p:nvSpPr>
          <p:spPr bwMode="blackWhite">
            <a:xfrm>
              <a:off x="2244" y="2563"/>
              <a:ext cx="929" cy="1076"/>
            </a:xfrm>
            <a:custGeom>
              <a:avLst/>
              <a:gdLst/>
              <a:ahLst/>
              <a:cxnLst>
                <a:cxn ang="0">
                  <a:pos x="929" y="645"/>
                </a:cxn>
                <a:cxn ang="0">
                  <a:pos x="887" y="634"/>
                </a:cxn>
                <a:cxn ang="0">
                  <a:pos x="847" y="620"/>
                </a:cxn>
                <a:cxn ang="0">
                  <a:pos x="807" y="603"/>
                </a:cxn>
                <a:cxn ang="0">
                  <a:pos x="771" y="582"/>
                </a:cxn>
                <a:cxn ang="0">
                  <a:pos x="735" y="557"/>
                </a:cxn>
                <a:cxn ang="0">
                  <a:pos x="703" y="529"/>
                </a:cxn>
                <a:cxn ang="0">
                  <a:pos x="673" y="497"/>
                </a:cxn>
                <a:cxn ang="0">
                  <a:pos x="648" y="465"/>
                </a:cxn>
                <a:cxn ang="0">
                  <a:pos x="624" y="428"/>
                </a:cxn>
                <a:cxn ang="0">
                  <a:pos x="607" y="398"/>
                </a:cxn>
                <a:cxn ang="0">
                  <a:pos x="594" y="366"/>
                </a:cxn>
                <a:cxn ang="0">
                  <a:pos x="583" y="332"/>
                </a:cxn>
                <a:cxn ang="0">
                  <a:pos x="577" y="298"/>
                </a:cxn>
                <a:cxn ang="0">
                  <a:pos x="575" y="264"/>
                </a:cxn>
                <a:cxn ang="0">
                  <a:pos x="576" y="229"/>
                </a:cxn>
                <a:cxn ang="0">
                  <a:pos x="748" y="229"/>
                </a:cxn>
                <a:cxn ang="0">
                  <a:pos x="360" y="0"/>
                </a:cxn>
                <a:cxn ang="0">
                  <a:pos x="0" y="236"/>
                </a:cxn>
                <a:cxn ang="0">
                  <a:pos x="136" y="237"/>
                </a:cxn>
                <a:cxn ang="0">
                  <a:pos x="141" y="299"/>
                </a:cxn>
                <a:cxn ang="0">
                  <a:pos x="150" y="362"/>
                </a:cxn>
                <a:cxn ang="0">
                  <a:pos x="165" y="422"/>
                </a:cxn>
                <a:cxn ang="0">
                  <a:pos x="182" y="483"/>
                </a:cxn>
                <a:cxn ang="0">
                  <a:pos x="204" y="541"/>
                </a:cxn>
                <a:cxn ang="0">
                  <a:pos x="231" y="598"/>
                </a:cxn>
                <a:cxn ang="0">
                  <a:pos x="262" y="653"/>
                </a:cxn>
                <a:cxn ang="0">
                  <a:pos x="296" y="704"/>
                </a:cxn>
                <a:cxn ang="0">
                  <a:pos x="333" y="752"/>
                </a:cxn>
                <a:cxn ang="0">
                  <a:pos x="374" y="797"/>
                </a:cxn>
                <a:cxn ang="0">
                  <a:pos x="419" y="841"/>
                </a:cxn>
                <a:cxn ang="0">
                  <a:pos x="465" y="880"/>
                </a:cxn>
                <a:cxn ang="0">
                  <a:pos x="514" y="917"/>
                </a:cxn>
                <a:cxn ang="0">
                  <a:pos x="566" y="951"/>
                </a:cxn>
                <a:cxn ang="0">
                  <a:pos x="620" y="980"/>
                </a:cxn>
                <a:cxn ang="0">
                  <a:pos x="675" y="1007"/>
                </a:cxn>
                <a:cxn ang="0">
                  <a:pos x="732" y="1029"/>
                </a:cxn>
                <a:cxn ang="0">
                  <a:pos x="790" y="1048"/>
                </a:cxn>
                <a:cxn ang="0">
                  <a:pos x="849" y="1062"/>
                </a:cxn>
                <a:cxn ang="0">
                  <a:pos x="910" y="1074"/>
                </a:cxn>
                <a:cxn ang="0">
                  <a:pos x="772" y="845"/>
                </a:cxn>
                <a:cxn ang="0">
                  <a:pos x="929" y="645"/>
                </a:cxn>
              </a:cxnLst>
              <a:rect l="0" t="0" r="r" b="b"/>
              <a:pathLst>
                <a:path w="930" h="1075">
                  <a:moveTo>
                    <a:pt x="929" y="645"/>
                  </a:moveTo>
                  <a:lnTo>
                    <a:pt x="887" y="634"/>
                  </a:lnTo>
                  <a:lnTo>
                    <a:pt x="847" y="620"/>
                  </a:lnTo>
                  <a:lnTo>
                    <a:pt x="807" y="603"/>
                  </a:lnTo>
                  <a:lnTo>
                    <a:pt x="771" y="582"/>
                  </a:lnTo>
                  <a:lnTo>
                    <a:pt x="735" y="557"/>
                  </a:lnTo>
                  <a:lnTo>
                    <a:pt x="703" y="529"/>
                  </a:lnTo>
                  <a:lnTo>
                    <a:pt x="673" y="497"/>
                  </a:lnTo>
                  <a:lnTo>
                    <a:pt x="648" y="465"/>
                  </a:lnTo>
                  <a:lnTo>
                    <a:pt x="624" y="428"/>
                  </a:lnTo>
                  <a:lnTo>
                    <a:pt x="607" y="398"/>
                  </a:lnTo>
                  <a:lnTo>
                    <a:pt x="594" y="366"/>
                  </a:lnTo>
                  <a:lnTo>
                    <a:pt x="583" y="332"/>
                  </a:lnTo>
                  <a:lnTo>
                    <a:pt x="577" y="298"/>
                  </a:lnTo>
                  <a:lnTo>
                    <a:pt x="575" y="264"/>
                  </a:lnTo>
                  <a:lnTo>
                    <a:pt x="576" y="229"/>
                  </a:lnTo>
                  <a:lnTo>
                    <a:pt x="748" y="229"/>
                  </a:lnTo>
                  <a:lnTo>
                    <a:pt x="360" y="0"/>
                  </a:lnTo>
                  <a:lnTo>
                    <a:pt x="0" y="236"/>
                  </a:lnTo>
                  <a:lnTo>
                    <a:pt x="136" y="237"/>
                  </a:lnTo>
                  <a:lnTo>
                    <a:pt x="141" y="299"/>
                  </a:lnTo>
                  <a:lnTo>
                    <a:pt x="150" y="362"/>
                  </a:lnTo>
                  <a:lnTo>
                    <a:pt x="165" y="422"/>
                  </a:lnTo>
                  <a:lnTo>
                    <a:pt x="182" y="483"/>
                  </a:lnTo>
                  <a:lnTo>
                    <a:pt x="204" y="541"/>
                  </a:lnTo>
                  <a:lnTo>
                    <a:pt x="231" y="598"/>
                  </a:lnTo>
                  <a:lnTo>
                    <a:pt x="262" y="653"/>
                  </a:lnTo>
                  <a:lnTo>
                    <a:pt x="296" y="704"/>
                  </a:lnTo>
                  <a:lnTo>
                    <a:pt x="333" y="752"/>
                  </a:lnTo>
                  <a:lnTo>
                    <a:pt x="374" y="797"/>
                  </a:lnTo>
                  <a:lnTo>
                    <a:pt x="419" y="841"/>
                  </a:lnTo>
                  <a:lnTo>
                    <a:pt x="465" y="880"/>
                  </a:lnTo>
                  <a:lnTo>
                    <a:pt x="514" y="917"/>
                  </a:lnTo>
                  <a:lnTo>
                    <a:pt x="566" y="951"/>
                  </a:lnTo>
                  <a:lnTo>
                    <a:pt x="620" y="980"/>
                  </a:lnTo>
                  <a:lnTo>
                    <a:pt x="675" y="1007"/>
                  </a:lnTo>
                  <a:lnTo>
                    <a:pt x="732" y="1029"/>
                  </a:lnTo>
                  <a:lnTo>
                    <a:pt x="790" y="1048"/>
                  </a:lnTo>
                  <a:lnTo>
                    <a:pt x="849" y="1062"/>
                  </a:lnTo>
                  <a:lnTo>
                    <a:pt x="910" y="1074"/>
                  </a:lnTo>
                  <a:lnTo>
                    <a:pt x="772" y="845"/>
                  </a:lnTo>
                  <a:lnTo>
                    <a:pt x="929" y="645"/>
                  </a:lnTo>
                </a:path>
              </a:pathLst>
            </a:custGeom>
            <a:solidFill>
              <a:schemeClr val="accent2">
                <a:lumMod val="60000"/>
                <a:lumOff val="4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sp>
          <p:nvSpPr>
            <p:cNvPr id="17" name="Freeform 15"/>
            <p:cNvSpPr>
              <a:spLocks/>
            </p:cNvSpPr>
            <p:nvPr/>
          </p:nvSpPr>
          <p:spPr bwMode="blackWhite">
            <a:xfrm>
              <a:off x="3331" y="1908"/>
              <a:ext cx="942" cy="1066"/>
            </a:xfrm>
            <a:custGeom>
              <a:avLst/>
              <a:gdLst/>
              <a:ahLst/>
              <a:cxnLst>
                <a:cxn ang="0">
                  <a:pos x="554" y="1064"/>
                </a:cxn>
                <a:cxn ang="0">
                  <a:pos x="942" y="840"/>
                </a:cxn>
                <a:cxn ang="0">
                  <a:pos x="781" y="840"/>
                </a:cxn>
                <a:cxn ang="0">
                  <a:pos x="776" y="778"/>
                </a:cxn>
                <a:cxn ang="0">
                  <a:pos x="767" y="716"/>
                </a:cxn>
                <a:cxn ang="0">
                  <a:pos x="754" y="655"/>
                </a:cxn>
                <a:cxn ang="0">
                  <a:pos x="737" y="595"/>
                </a:cxn>
                <a:cxn ang="0">
                  <a:pos x="714" y="536"/>
                </a:cxn>
                <a:cxn ang="0">
                  <a:pos x="688" y="480"/>
                </a:cxn>
                <a:cxn ang="0">
                  <a:pos x="658" y="425"/>
                </a:cxn>
                <a:cxn ang="0">
                  <a:pos x="624" y="372"/>
                </a:cxn>
                <a:cxn ang="0">
                  <a:pos x="586" y="323"/>
                </a:cxn>
                <a:cxn ang="0">
                  <a:pos x="547" y="275"/>
                </a:cxn>
                <a:cxn ang="0">
                  <a:pos x="502" y="232"/>
                </a:cxn>
                <a:cxn ang="0">
                  <a:pos x="455" y="191"/>
                </a:cxn>
                <a:cxn ang="0">
                  <a:pos x="405" y="153"/>
                </a:cxn>
                <a:cxn ang="0">
                  <a:pos x="352" y="120"/>
                </a:cxn>
                <a:cxn ang="0">
                  <a:pos x="298" y="89"/>
                </a:cxn>
                <a:cxn ang="0">
                  <a:pos x="241" y="63"/>
                </a:cxn>
                <a:cxn ang="0">
                  <a:pos x="182" y="41"/>
                </a:cxn>
                <a:cxn ang="0">
                  <a:pos x="122" y="23"/>
                </a:cxn>
                <a:cxn ang="0">
                  <a:pos x="61" y="9"/>
                </a:cxn>
                <a:cxn ang="0">
                  <a:pos x="0" y="0"/>
                </a:cxn>
                <a:cxn ang="0">
                  <a:pos x="137" y="226"/>
                </a:cxn>
                <a:cxn ang="0">
                  <a:pos x="5" y="451"/>
                </a:cxn>
                <a:cxn ang="0">
                  <a:pos x="48" y="465"/>
                </a:cxn>
                <a:cxn ang="0">
                  <a:pos x="90" y="483"/>
                </a:cxn>
                <a:cxn ang="0">
                  <a:pos x="130" y="505"/>
                </a:cxn>
                <a:cxn ang="0">
                  <a:pos x="168" y="531"/>
                </a:cxn>
                <a:cxn ang="0">
                  <a:pos x="202" y="561"/>
                </a:cxn>
                <a:cxn ang="0">
                  <a:pos x="233" y="594"/>
                </a:cxn>
                <a:cxn ang="0">
                  <a:pos x="262" y="629"/>
                </a:cxn>
                <a:cxn ang="0">
                  <a:pos x="285" y="668"/>
                </a:cxn>
                <a:cxn ang="0">
                  <a:pos x="305" y="709"/>
                </a:cxn>
                <a:cxn ang="0">
                  <a:pos x="321" y="751"/>
                </a:cxn>
                <a:cxn ang="0">
                  <a:pos x="333" y="795"/>
                </a:cxn>
                <a:cxn ang="0">
                  <a:pos x="340" y="840"/>
                </a:cxn>
                <a:cxn ang="0">
                  <a:pos x="188" y="841"/>
                </a:cxn>
                <a:cxn ang="0">
                  <a:pos x="554" y="1064"/>
                </a:cxn>
              </a:cxnLst>
              <a:rect l="0" t="0" r="r" b="b"/>
              <a:pathLst>
                <a:path w="943" h="1065">
                  <a:moveTo>
                    <a:pt x="554" y="1064"/>
                  </a:moveTo>
                  <a:lnTo>
                    <a:pt x="942" y="840"/>
                  </a:lnTo>
                  <a:lnTo>
                    <a:pt x="781" y="840"/>
                  </a:lnTo>
                  <a:lnTo>
                    <a:pt x="776" y="778"/>
                  </a:lnTo>
                  <a:lnTo>
                    <a:pt x="767" y="716"/>
                  </a:lnTo>
                  <a:lnTo>
                    <a:pt x="754" y="655"/>
                  </a:lnTo>
                  <a:lnTo>
                    <a:pt x="737" y="595"/>
                  </a:lnTo>
                  <a:lnTo>
                    <a:pt x="714" y="536"/>
                  </a:lnTo>
                  <a:lnTo>
                    <a:pt x="688" y="480"/>
                  </a:lnTo>
                  <a:lnTo>
                    <a:pt x="658" y="425"/>
                  </a:lnTo>
                  <a:lnTo>
                    <a:pt x="624" y="372"/>
                  </a:lnTo>
                  <a:lnTo>
                    <a:pt x="586" y="323"/>
                  </a:lnTo>
                  <a:lnTo>
                    <a:pt x="547" y="275"/>
                  </a:lnTo>
                  <a:lnTo>
                    <a:pt x="502" y="232"/>
                  </a:lnTo>
                  <a:lnTo>
                    <a:pt x="455" y="191"/>
                  </a:lnTo>
                  <a:lnTo>
                    <a:pt x="405" y="153"/>
                  </a:lnTo>
                  <a:lnTo>
                    <a:pt x="352" y="120"/>
                  </a:lnTo>
                  <a:lnTo>
                    <a:pt x="298" y="89"/>
                  </a:lnTo>
                  <a:lnTo>
                    <a:pt x="241" y="63"/>
                  </a:lnTo>
                  <a:lnTo>
                    <a:pt x="182" y="41"/>
                  </a:lnTo>
                  <a:lnTo>
                    <a:pt x="122" y="23"/>
                  </a:lnTo>
                  <a:lnTo>
                    <a:pt x="61" y="9"/>
                  </a:lnTo>
                  <a:lnTo>
                    <a:pt x="0" y="0"/>
                  </a:lnTo>
                  <a:lnTo>
                    <a:pt x="137" y="226"/>
                  </a:lnTo>
                  <a:lnTo>
                    <a:pt x="5" y="451"/>
                  </a:lnTo>
                  <a:lnTo>
                    <a:pt x="48" y="465"/>
                  </a:lnTo>
                  <a:lnTo>
                    <a:pt x="90" y="483"/>
                  </a:lnTo>
                  <a:lnTo>
                    <a:pt x="130" y="505"/>
                  </a:lnTo>
                  <a:lnTo>
                    <a:pt x="168" y="531"/>
                  </a:lnTo>
                  <a:lnTo>
                    <a:pt x="202" y="561"/>
                  </a:lnTo>
                  <a:lnTo>
                    <a:pt x="233" y="594"/>
                  </a:lnTo>
                  <a:lnTo>
                    <a:pt x="262" y="629"/>
                  </a:lnTo>
                  <a:lnTo>
                    <a:pt x="285" y="668"/>
                  </a:lnTo>
                  <a:lnTo>
                    <a:pt x="305" y="709"/>
                  </a:lnTo>
                  <a:lnTo>
                    <a:pt x="321" y="751"/>
                  </a:lnTo>
                  <a:lnTo>
                    <a:pt x="333" y="795"/>
                  </a:lnTo>
                  <a:lnTo>
                    <a:pt x="340" y="840"/>
                  </a:lnTo>
                  <a:lnTo>
                    <a:pt x="188" y="841"/>
                  </a:lnTo>
                  <a:lnTo>
                    <a:pt x="554" y="1064"/>
                  </a:lnTo>
                </a:path>
              </a:pathLst>
            </a:custGeom>
            <a:solidFill>
              <a:schemeClr val="accent2">
                <a:lumMod val="60000"/>
                <a:lumOff val="40000"/>
              </a:schemeClr>
            </a:solidFill>
            <a:ln w="12700" cap="rnd" cmpd="sng">
              <a:noFill/>
              <a:prstDash val="solid"/>
              <a:round/>
              <a:headEnd/>
              <a:tailEnd/>
            </a:ln>
            <a:effectLst>
              <a:outerShdw dist="35921" dir="2700000" algn="ctr" rotWithShape="0">
                <a:schemeClr val="bg2"/>
              </a:outerShdw>
            </a:effectLst>
          </p:spPr>
          <p:txBody>
            <a:bodyPr/>
            <a:lstStyle/>
            <a:p>
              <a:pPr eaLnBrk="0" hangingPunct="0"/>
              <a:endParaRPr lang="zh-CN" altLang="en-US"/>
            </a:p>
          </p:txBody>
        </p:sp>
      </p:grpSp>
      <p:sp>
        <p:nvSpPr>
          <p:cNvPr id="32" name="Rectangle 7"/>
          <p:cNvSpPr>
            <a:spLocks noChangeArrowheads="1"/>
          </p:cNvSpPr>
          <p:nvPr/>
        </p:nvSpPr>
        <p:spPr bwMode="auto">
          <a:xfrm>
            <a:off x="4786313" y="2686050"/>
            <a:ext cx="3048000" cy="738664"/>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bg1">
                    <a:lumMod val="95000"/>
                  </a:schemeClr>
                </a:solidFill>
                <a:latin typeface="华文楷体" pitchFamily="2" charset="-122"/>
                <a:ea typeface="华文楷体" pitchFamily="2" charset="-122"/>
              </a:rPr>
              <a:t>2</a:t>
            </a:r>
            <a:r>
              <a:rPr lang="zh-CN" altLang="en-US" sz="2400" b="1" dirty="0" smtClean="0">
                <a:solidFill>
                  <a:schemeClr val="bg1">
                    <a:lumMod val="95000"/>
                  </a:schemeClr>
                </a:solidFill>
                <a:latin typeface="华文楷体" pitchFamily="2" charset="-122"/>
                <a:ea typeface="华文楷体" pitchFamily="2" charset="-122"/>
              </a:rPr>
              <a:t>、</a:t>
            </a:r>
            <a:r>
              <a:rPr lang="en-US" altLang="zh-CN" sz="2400" b="1" dirty="0" smtClean="0">
                <a:solidFill>
                  <a:schemeClr val="bg1">
                    <a:lumMod val="95000"/>
                  </a:schemeClr>
                </a:solidFill>
                <a:latin typeface="华文楷体" pitchFamily="2" charset="-122"/>
                <a:ea typeface="华文楷体" pitchFamily="2" charset="-122"/>
              </a:rPr>
              <a:t>Repeat </a:t>
            </a:r>
            <a:r>
              <a:rPr lang="zh-CN" altLang="en-US" sz="2400" b="1" dirty="0" smtClean="0">
                <a:solidFill>
                  <a:schemeClr val="bg1">
                    <a:lumMod val="95000"/>
                  </a:schemeClr>
                </a:solidFill>
                <a:latin typeface="华文楷体" pitchFamily="2" charset="-122"/>
                <a:ea typeface="华文楷体" pitchFamily="2" charset="-122"/>
              </a:rPr>
              <a:t>重复客户的质疑</a:t>
            </a:r>
            <a:endParaRPr lang="en-US" altLang="zh-CN" sz="2800" dirty="0">
              <a:solidFill>
                <a:schemeClr val="bg1">
                  <a:lumMod val="95000"/>
                </a:schemeClr>
              </a:solidFill>
              <a:latin typeface="华文楷体" pitchFamily="2" charset="-122"/>
              <a:ea typeface="华文楷体" pitchFamily="2" charset="-122"/>
            </a:endParaRPr>
          </a:p>
        </p:txBody>
      </p:sp>
      <p:sp>
        <p:nvSpPr>
          <p:cNvPr id="33" name="Rectangle 7"/>
          <p:cNvSpPr>
            <a:spLocks noChangeArrowheads="1"/>
          </p:cNvSpPr>
          <p:nvPr/>
        </p:nvSpPr>
        <p:spPr bwMode="auto">
          <a:xfrm>
            <a:off x="1052513" y="5124450"/>
            <a:ext cx="3048000" cy="867930"/>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bg1">
                    <a:lumMod val="95000"/>
                  </a:schemeClr>
                </a:solidFill>
                <a:latin typeface="华文楷体" pitchFamily="2" charset="-122"/>
                <a:ea typeface="华文楷体" pitchFamily="2" charset="-122"/>
              </a:rPr>
              <a:t>3</a:t>
            </a:r>
            <a:r>
              <a:rPr lang="zh-CN" altLang="en-US" sz="2400" b="1" dirty="0" smtClean="0">
                <a:solidFill>
                  <a:schemeClr val="bg1">
                    <a:lumMod val="95000"/>
                  </a:schemeClr>
                </a:solidFill>
                <a:latin typeface="华文楷体" pitchFamily="2" charset="-122"/>
                <a:ea typeface="华文楷体" pitchFamily="2" charset="-122"/>
              </a:rPr>
              <a:t>、</a:t>
            </a:r>
            <a:r>
              <a:rPr lang="en-US" altLang="zh-CN" sz="2400" b="1" dirty="0" smtClean="0">
                <a:solidFill>
                  <a:schemeClr val="bg1">
                    <a:lumMod val="95000"/>
                  </a:schemeClr>
                </a:solidFill>
                <a:latin typeface="华文楷体" pitchFamily="2" charset="-122"/>
                <a:ea typeface="华文楷体" pitchFamily="2" charset="-122"/>
              </a:rPr>
              <a:t>Agree to disagree </a:t>
            </a:r>
          </a:p>
          <a:p>
            <a:pPr algn="ctr" defTabSz="787400" eaLnBrk="0" hangingPunct="0">
              <a:spcBef>
                <a:spcPct val="35000"/>
              </a:spcBef>
            </a:pPr>
            <a:r>
              <a:rPr lang="zh-CN" altLang="en-US" sz="2400" b="1" dirty="0" smtClean="0">
                <a:solidFill>
                  <a:schemeClr val="bg1">
                    <a:lumMod val="95000"/>
                  </a:schemeClr>
                </a:solidFill>
                <a:latin typeface="华文楷体" pitchFamily="2" charset="-122"/>
                <a:ea typeface="华文楷体" pitchFamily="2" charset="-122"/>
              </a:rPr>
              <a:t>先接受再反对</a:t>
            </a:r>
            <a:endParaRPr lang="en-US" altLang="zh-CN" sz="2800" dirty="0">
              <a:solidFill>
                <a:schemeClr val="bg1">
                  <a:lumMod val="95000"/>
                </a:schemeClr>
              </a:solidFill>
              <a:latin typeface="华文楷体" pitchFamily="2" charset="-122"/>
              <a:ea typeface="华文楷体" pitchFamily="2" charset="-122"/>
            </a:endParaRPr>
          </a:p>
        </p:txBody>
      </p:sp>
      <p:sp>
        <p:nvSpPr>
          <p:cNvPr id="34" name="Rectangle 7"/>
          <p:cNvSpPr>
            <a:spLocks noChangeArrowheads="1"/>
          </p:cNvSpPr>
          <p:nvPr/>
        </p:nvSpPr>
        <p:spPr bwMode="auto">
          <a:xfrm>
            <a:off x="4767263" y="5105400"/>
            <a:ext cx="3048000" cy="867930"/>
          </a:xfrm>
          <a:prstGeom prst="rect">
            <a:avLst/>
          </a:prstGeom>
          <a:noFill/>
          <a:ln w="9525">
            <a:noFill/>
            <a:miter lim="800000"/>
            <a:headEnd/>
            <a:tailEnd/>
          </a:ln>
        </p:spPr>
        <p:txBody>
          <a:bodyPr lIns="0" tIns="0" rIns="0" bIns="0">
            <a:spAutoFit/>
          </a:bodyPr>
          <a:lstStyle/>
          <a:p>
            <a:pPr algn="ctr" defTabSz="787400" eaLnBrk="0" hangingPunct="0">
              <a:spcBef>
                <a:spcPct val="35000"/>
              </a:spcBef>
            </a:pPr>
            <a:r>
              <a:rPr lang="en-US" altLang="zh-CN" sz="2400" b="1" dirty="0" smtClean="0">
                <a:solidFill>
                  <a:schemeClr val="bg1">
                    <a:lumMod val="95000"/>
                  </a:schemeClr>
                </a:solidFill>
                <a:latin typeface="华文楷体" pitchFamily="2" charset="-122"/>
                <a:ea typeface="华文楷体" pitchFamily="2" charset="-122"/>
              </a:rPr>
              <a:t>4</a:t>
            </a:r>
            <a:r>
              <a:rPr lang="zh-CN" altLang="en-US" sz="2400" b="1" dirty="0" smtClean="0">
                <a:solidFill>
                  <a:schemeClr val="bg1">
                    <a:lumMod val="95000"/>
                  </a:schemeClr>
                </a:solidFill>
                <a:latin typeface="华文楷体" pitchFamily="2" charset="-122"/>
                <a:ea typeface="华文楷体" pitchFamily="2" charset="-122"/>
              </a:rPr>
              <a:t>、</a:t>
            </a:r>
            <a:r>
              <a:rPr lang="en-US" altLang="zh-CN" sz="2400" b="1" dirty="0" smtClean="0">
                <a:solidFill>
                  <a:schemeClr val="bg1">
                    <a:lumMod val="95000"/>
                  </a:schemeClr>
                </a:solidFill>
                <a:latin typeface="华文楷体" pitchFamily="2" charset="-122"/>
                <a:ea typeface="华文楷体" pitchFamily="2" charset="-122"/>
              </a:rPr>
              <a:t>Close often and early</a:t>
            </a:r>
          </a:p>
          <a:p>
            <a:pPr algn="ctr" defTabSz="787400" eaLnBrk="0" hangingPunct="0">
              <a:spcBef>
                <a:spcPct val="35000"/>
              </a:spcBef>
            </a:pPr>
            <a:r>
              <a:rPr lang="zh-CN" altLang="en-US" sz="2400" b="1" dirty="0" smtClean="0">
                <a:solidFill>
                  <a:schemeClr val="bg1">
                    <a:lumMod val="95000"/>
                  </a:schemeClr>
                </a:solidFill>
                <a:latin typeface="华文楷体" pitchFamily="2" charset="-122"/>
                <a:ea typeface="华文楷体" pitchFamily="2" charset="-122"/>
              </a:rPr>
              <a:t>尽早、尽快岔开话题</a:t>
            </a:r>
            <a:endParaRPr lang="en-US" altLang="zh-CN" sz="2800" dirty="0">
              <a:solidFill>
                <a:schemeClr val="bg1">
                  <a:lumMod val="95000"/>
                </a:schemeClr>
              </a:solidFill>
              <a:latin typeface="华文楷体" pitchFamily="2" charset="-122"/>
              <a:ea typeface="华文楷体" pitchFamily="2" charset="-122"/>
            </a:endParaRPr>
          </a:p>
        </p:txBody>
      </p:sp>
      <p:sp>
        <p:nvSpPr>
          <p:cNvPr id="18" name="矩形 17"/>
          <p:cNvSpPr/>
          <p:nvPr/>
        </p:nvSpPr>
        <p:spPr>
          <a:xfrm>
            <a:off x="0" y="1358384"/>
            <a:ext cx="2895600" cy="461665"/>
          </a:xfrm>
          <a:prstGeom prst="rect">
            <a:avLst/>
          </a:prstGeom>
        </p:spPr>
        <p:txBody>
          <a:bodyPr wrap="square">
            <a:spAutoFit/>
          </a:bodyPr>
          <a:lstStyle/>
          <a:p>
            <a:r>
              <a:rPr lang="en-US" altLang="zh-CN" sz="2400" b="1" dirty="0" smtClean="0">
                <a:solidFill>
                  <a:schemeClr val="tx1">
                    <a:lumMod val="50000"/>
                  </a:schemeClr>
                </a:solidFill>
                <a:latin typeface="华文楷体" pitchFamily="2" charset="-122"/>
                <a:ea typeface="华文楷体" pitchFamily="2" charset="-122"/>
              </a:rPr>
              <a:t>2</a:t>
            </a:r>
            <a:r>
              <a:rPr lang="zh-CN" altLang="en-US" sz="2400" b="1" dirty="0" smtClean="0">
                <a:solidFill>
                  <a:schemeClr val="tx1">
                    <a:lumMod val="50000"/>
                  </a:schemeClr>
                </a:solidFill>
                <a:latin typeface="华文楷体" pitchFamily="2" charset="-122"/>
                <a:ea typeface="华文楷体" pitchFamily="2" charset="-122"/>
              </a:rPr>
              <a:t>、控制质疑的对策</a:t>
            </a:r>
            <a:endParaRPr lang="zh-CN" altLang="en-US" sz="2400" dirty="0"/>
          </a:p>
        </p:txBody>
      </p:sp>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销售的类型（销售发展路径）</a:t>
            </a:r>
          </a:p>
        </p:txBody>
      </p:sp>
      <p:pic>
        <p:nvPicPr>
          <p:cNvPr id="2050" name="Picture 2"/>
          <p:cNvPicPr>
            <a:picLocks noChangeAspect="1" noChangeArrowheads="1"/>
          </p:cNvPicPr>
          <p:nvPr/>
        </p:nvPicPr>
        <p:blipFill>
          <a:blip r:embed="rId3"/>
          <a:srcRect/>
          <a:stretch>
            <a:fillRect/>
          </a:stretch>
        </p:blipFill>
        <p:spPr bwMode="auto">
          <a:xfrm>
            <a:off x="957263" y="1247775"/>
            <a:ext cx="7253287" cy="5094678"/>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开场白</a:t>
            </a:r>
            <a:r>
              <a:rPr lang="en-US" altLang="zh-CN" sz="2800" b="1" dirty="0" smtClean="0">
                <a:solidFill>
                  <a:schemeClr val="tx1">
                    <a:lumMod val="50000"/>
                  </a:schemeClr>
                </a:solidFill>
                <a:ea typeface="华文隶书" pitchFamily="2" charset="-122"/>
              </a:rPr>
              <a:t>Opening Skill</a:t>
            </a:r>
            <a:endParaRPr lang="zh-CN" altLang="en-US" sz="2800" b="1" dirty="0" smtClean="0">
              <a:solidFill>
                <a:schemeClr val="tx1">
                  <a:lumMod val="50000"/>
                </a:schemeClr>
              </a:solidFill>
              <a:ea typeface="华文隶书" pitchFamily="2" charset="-122"/>
            </a:endParaRPr>
          </a:p>
        </p:txBody>
      </p:sp>
      <p:grpSp>
        <p:nvGrpSpPr>
          <p:cNvPr id="14" name="组合 13"/>
          <p:cNvGrpSpPr/>
          <p:nvPr/>
        </p:nvGrpSpPr>
        <p:grpSpPr>
          <a:xfrm>
            <a:off x="152400" y="2533650"/>
            <a:ext cx="8839200" cy="3014365"/>
            <a:chOff x="152400" y="2038350"/>
            <a:chExt cx="8839200" cy="3014365"/>
          </a:xfrm>
        </p:grpSpPr>
        <p:sp>
          <p:nvSpPr>
            <p:cNvPr id="3" name="右箭头 2"/>
            <p:cNvSpPr/>
            <p:nvPr/>
          </p:nvSpPr>
          <p:spPr>
            <a:xfrm>
              <a:off x="152400" y="2115170"/>
              <a:ext cx="2167789" cy="2285380"/>
            </a:xfrm>
            <a:prstGeom prst="rightArrow">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2000" b="1" dirty="0" smtClean="0">
                  <a:latin typeface="华文楷体" pitchFamily="2" charset="-122"/>
                  <a:ea typeface="华文楷体" pitchFamily="2" charset="-122"/>
                </a:rPr>
                <a:t>1</a:t>
              </a:r>
              <a:r>
                <a:rPr lang="zh-CN" altLang="en-US" sz="2000" b="1" dirty="0" smtClean="0">
                  <a:latin typeface="华文楷体" pitchFamily="2" charset="-122"/>
                  <a:ea typeface="华文楷体" pitchFamily="2" charset="-122"/>
                </a:rPr>
                <a:t>、初步接触</a:t>
              </a:r>
              <a:endParaRPr lang="zh-CN" altLang="en-US" sz="2000" b="1" dirty="0">
                <a:latin typeface="华文楷体" pitchFamily="2" charset="-122"/>
                <a:ea typeface="华文楷体" pitchFamily="2" charset="-122"/>
              </a:endParaRPr>
            </a:p>
          </p:txBody>
        </p:sp>
        <p:sp>
          <p:nvSpPr>
            <p:cNvPr id="6" name="右箭头 5"/>
            <p:cNvSpPr/>
            <p:nvPr/>
          </p:nvSpPr>
          <p:spPr>
            <a:xfrm>
              <a:off x="2370602" y="2095965"/>
              <a:ext cx="2167789" cy="2285380"/>
            </a:xfrm>
            <a:prstGeom prst="rightArrow">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2000" b="1" dirty="0" smtClean="0">
                  <a:latin typeface="华文楷体" pitchFamily="2" charset="-122"/>
                  <a:ea typeface="华文楷体" pitchFamily="2" charset="-122"/>
                </a:rPr>
                <a:t>2</a:t>
              </a:r>
              <a:r>
                <a:rPr lang="zh-CN" altLang="en-US" sz="2000" b="1" dirty="0" smtClean="0">
                  <a:latin typeface="华文楷体" pitchFamily="2" charset="-122"/>
                  <a:ea typeface="华文楷体" pitchFamily="2" charset="-122"/>
                </a:rPr>
                <a:t>、调查研究</a:t>
              </a:r>
              <a:endParaRPr lang="zh-CN" altLang="en-US" sz="2000" b="1" dirty="0">
                <a:latin typeface="华文楷体" pitchFamily="2" charset="-122"/>
                <a:ea typeface="华文楷体" pitchFamily="2" charset="-122"/>
              </a:endParaRPr>
            </a:p>
          </p:txBody>
        </p:sp>
        <p:sp>
          <p:nvSpPr>
            <p:cNvPr id="7" name="右箭头 6"/>
            <p:cNvSpPr/>
            <p:nvPr/>
          </p:nvSpPr>
          <p:spPr>
            <a:xfrm>
              <a:off x="4605609" y="2076760"/>
              <a:ext cx="2167789" cy="2285380"/>
            </a:xfrm>
            <a:prstGeom prst="rightArrow">
              <a:avLst/>
            </a:prstGeom>
            <a:solidFill>
              <a:schemeClr val="accent2">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2000" b="1" dirty="0" smtClean="0">
                  <a:latin typeface="华文楷体" pitchFamily="2" charset="-122"/>
                  <a:ea typeface="华文楷体" pitchFamily="2" charset="-122"/>
                </a:rPr>
                <a:t>3</a:t>
              </a:r>
              <a:r>
                <a:rPr lang="zh-CN" altLang="en-US" sz="2000" b="1" dirty="0" smtClean="0">
                  <a:latin typeface="华文楷体" pitchFamily="2" charset="-122"/>
                  <a:ea typeface="华文楷体" pitchFamily="2" charset="-122"/>
                </a:rPr>
                <a:t>、证明实力</a:t>
              </a:r>
              <a:endParaRPr lang="zh-CN" altLang="en-US" sz="2000" b="1" dirty="0">
                <a:latin typeface="华文楷体" pitchFamily="2" charset="-122"/>
                <a:ea typeface="华文楷体" pitchFamily="2" charset="-122"/>
              </a:endParaRPr>
            </a:p>
          </p:txBody>
        </p:sp>
        <p:sp>
          <p:nvSpPr>
            <p:cNvPr id="8" name="右箭头 7"/>
            <p:cNvSpPr/>
            <p:nvPr/>
          </p:nvSpPr>
          <p:spPr>
            <a:xfrm>
              <a:off x="6823811" y="2038350"/>
              <a:ext cx="2167789" cy="2285380"/>
            </a:xfrm>
            <a:prstGeom prst="rightArrow">
              <a:avLst/>
            </a:prstGeom>
            <a:solidFill>
              <a:srgbClr val="5C707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2000" b="1" dirty="0" smtClean="0">
                  <a:latin typeface="华文楷体" pitchFamily="2" charset="-122"/>
                  <a:ea typeface="华文楷体" pitchFamily="2" charset="-122"/>
                </a:rPr>
                <a:t>4</a:t>
              </a:r>
              <a:r>
                <a:rPr lang="zh-CN" altLang="en-US" sz="2000" b="1" dirty="0" smtClean="0">
                  <a:latin typeface="华文楷体" pitchFamily="2" charset="-122"/>
                  <a:ea typeface="华文楷体" pitchFamily="2" charset="-122"/>
                </a:rPr>
                <a:t>、承诺接受</a:t>
              </a:r>
              <a:endParaRPr lang="zh-CN" altLang="en-US" sz="2000" b="1" dirty="0">
                <a:latin typeface="华文楷体" pitchFamily="2" charset="-122"/>
                <a:ea typeface="华文楷体" pitchFamily="2" charset="-122"/>
              </a:endParaRPr>
            </a:p>
          </p:txBody>
        </p:sp>
        <p:sp>
          <p:nvSpPr>
            <p:cNvPr id="10" name="TextBox 9"/>
            <p:cNvSpPr txBox="1"/>
            <p:nvPr/>
          </p:nvSpPr>
          <p:spPr>
            <a:xfrm>
              <a:off x="361950" y="4591050"/>
              <a:ext cx="1790700" cy="461665"/>
            </a:xfrm>
            <a:prstGeom prst="rect">
              <a:avLst/>
            </a:prstGeom>
            <a:noFill/>
          </p:spPr>
          <p:txBody>
            <a:bodyPr wrap="square" rtlCol="0">
              <a:spAutoFit/>
            </a:bodyPr>
            <a:lstStyle/>
            <a:p>
              <a:pPr algn="ctr"/>
              <a:r>
                <a:rPr lang="zh-CN" altLang="en-US" sz="2400" b="1" dirty="0" smtClean="0">
                  <a:solidFill>
                    <a:schemeClr val="tx1">
                      <a:lumMod val="50000"/>
                    </a:schemeClr>
                  </a:solidFill>
                  <a:latin typeface="华文楷体" pitchFamily="2" charset="-122"/>
                  <a:ea typeface="华文楷体" pitchFamily="2" charset="-122"/>
                </a:rPr>
                <a:t>开场白技巧</a:t>
              </a:r>
              <a:endParaRPr lang="zh-CN" altLang="en-US" sz="2400" b="1" dirty="0">
                <a:solidFill>
                  <a:schemeClr val="tx1">
                    <a:lumMod val="50000"/>
                  </a:schemeClr>
                </a:solidFill>
                <a:latin typeface="华文楷体" pitchFamily="2" charset="-122"/>
                <a:ea typeface="华文楷体" pitchFamily="2" charset="-122"/>
              </a:endParaRPr>
            </a:p>
          </p:txBody>
        </p:sp>
        <p:sp>
          <p:nvSpPr>
            <p:cNvPr id="11" name="TextBox 10"/>
            <p:cNvSpPr txBox="1"/>
            <p:nvPr/>
          </p:nvSpPr>
          <p:spPr>
            <a:xfrm>
              <a:off x="2552700" y="4591050"/>
              <a:ext cx="1790700" cy="461665"/>
            </a:xfrm>
            <a:prstGeom prst="rect">
              <a:avLst/>
            </a:prstGeom>
            <a:noFill/>
          </p:spPr>
          <p:txBody>
            <a:bodyPr wrap="square" rtlCol="0">
              <a:spAutoFit/>
            </a:bodyPr>
            <a:lstStyle/>
            <a:p>
              <a:pPr algn="ctr"/>
              <a:r>
                <a:rPr lang="en-US" altLang="zh-CN" sz="2400" b="1" dirty="0" smtClean="0">
                  <a:solidFill>
                    <a:schemeClr val="tx1">
                      <a:lumMod val="50000"/>
                    </a:schemeClr>
                  </a:solidFill>
                  <a:latin typeface="华文楷体" pitchFamily="2" charset="-122"/>
                  <a:ea typeface="华文楷体" pitchFamily="2" charset="-122"/>
                </a:rPr>
                <a:t>SPIN</a:t>
              </a:r>
              <a:r>
                <a:rPr lang="zh-CN" altLang="en-US" sz="2400" b="1" dirty="0" smtClean="0">
                  <a:solidFill>
                    <a:schemeClr val="tx1">
                      <a:lumMod val="50000"/>
                    </a:schemeClr>
                  </a:solidFill>
                  <a:latin typeface="华文楷体" pitchFamily="2" charset="-122"/>
                  <a:ea typeface="华文楷体" pitchFamily="2" charset="-122"/>
                </a:rPr>
                <a:t>模式</a:t>
              </a:r>
              <a:endParaRPr lang="zh-CN" altLang="en-US" sz="2400" b="1" dirty="0">
                <a:solidFill>
                  <a:schemeClr val="tx1">
                    <a:lumMod val="50000"/>
                  </a:schemeClr>
                </a:solidFill>
                <a:latin typeface="华文楷体" pitchFamily="2" charset="-122"/>
                <a:ea typeface="华文楷体" pitchFamily="2" charset="-122"/>
              </a:endParaRPr>
            </a:p>
          </p:txBody>
        </p:sp>
        <p:sp>
          <p:nvSpPr>
            <p:cNvPr id="12" name="TextBox 11"/>
            <p:cNvSpPr txBox="1"/>
            <p:nvPr/>
          </p:nvSpPr>
          <p:spPr>
            <a:xfrm>
              <a:off x="4819650" y="4591050"/>
              <a:ext cx="1790700" cy="461665"/>
            </a:xfrm>
            <a:prstGeom prst="rect">
              <a:avLst/>
            </a:prstGeom>
            <a:noFill/>
          </p:spPr>
          <p:txBody>
            <a:bodyPr wrap="square" rtlCol="0">
              <a:spAutoFit/>
            </a:bodyPr>
            <a:lstStyle/>
            <a:p>
              <a:pPr algn="ctr"/>
              <a:r>
                <a:rPr lang="en-US" altLang="zh-CN" sz="2400" b="1" dirty="0" smtClean="0">
                  <a:solidFill>
                    <a:schemeClr val="tx1">
                      <a:lumMod val="50000"/>
                    </a:schemeClr>
                  </a:solidFill>
                  <a:latin typeface="华文楷体" pitchFamily="2" charset="-122"/>
                  <a:ea typeface="华文楷体" pitchFamily="2" charset="-122"/>
                </a:rPr>
                <a:t>FAB</a:t>
              </a:r>
              <a:r>
                <a:rPr lang="zh-CN" altLang="en-US" sz="2400" b="1" dirty="0" smtClean="0">
                  <a:solidFill>
                    <a:schemeClr val="tx1">
                      <a:lumMod val="50000"/>
                    </a:schemeClr>
                  </a:solidFill>
                  <a:latin typeface="华文楷体" pitchFamily="2" charset="-122"/>
                  <a:ea typeface="华文楷体" pitchFamily="2" charset="-122"/>
                </a:rPr>
                <a:t>模型</a:t>
              </a:r>
              <a:endParaRPr lang="zh-CN" altLang="en-US" sz="2400" b="1" dirty="0">
                <a:solidFill>
                  <a:schemeClr val="tx1">
                    <a:lumMod val="50000"/>
                  </a:schemeClr>
                </a:solidFill>
                <a:latin typeface="华文楷体" pitchFamily="2" charset="-122"/>
                <a:ea typeface="华文楷体" pitchFamily="2" charset="-122"/>
              </a:endParaRPr>
            </a:p>
          </p:txBody>
        </p:sp>
        <p:sp>
          <p:nvSpPr>
            <p:cNvPr id="13" name="TextBox 12"/>
            <p:cNvSpPr txBox="1"/>
            <p:nvPr/>
          </p:nvSpPr>
          <p:spPr>
            <a:xfrm>
              <a:off x="7029450" y="4572000"/>
              <a:ext cx="1790700" cy="461665"/>
            </a:xfrm>
            <a:prstGeom prst="rect">
              <a:avLst/>
            </a:prstGeom>
            <a:noFill/>
          </p:spPr>
          <p:txBody>
            <a:bodyPr wrap="square" rtlCol="0">
              <a:spAutoFit/>
            </a:bodyPr>
            <a:lstStyle/>
            <a:p>
              <a:pPr algn="ctr"/>
              <a:r>
                <a:rPr lang="zh-CN" altLang="en-US" sz="2400" b="1" dirty="0" smtClean="0">
                  <a:solidFill>
                    <a:schemeClr val="tx1">
                      <a:lumMod val="50000"/>
                    </a:schemeClr>
                  </a:solidFill>
                  <a:latin typeface="华文楷体" pitchFamily="2" charset="-122"/>
                  <a:ea typeface="华文楷体" pitchFamily="2" charset="-122"/>
                </a:rPr>
                <a:t>收场白</a:t>
              </a:r>
              <a:endParaRPr lang="zh-CN" altLang="en-US" sz="2400" b="1" dirty="0">
                <a:solidFill>
                  <a:schemeClr val="tx1">
                    <a:lumMod val="50000"/>
                  </a:schemeClr>
                </a:solidFill>
                <a:latin typeface="华文楷体" pitchFamily="2" charset="-122"/>
                <a:ea typeface="华文楷体" pitchFamily="2" charset="-122"/>
              </a:endParaRPr>
            </a:p>
          </p:txBody>
        </p:sp>
      </p:grpSp>
      <p:sp>
        <p:nvSpPr>
          <p:cNvPr id="15" name="矩形 14"/>
          <p:cNvSpPr/>
          <p:nvPr/>
        </p:nvSpPr>
        <p:spPr>
          <a:xfrm>
            <a:off x="0" y="1358384"/>
            <a:ext cx="4933950" cy="461665"/>
          </a:xfrm>
          <a:prstGeom prst="rect">
            <a:avLst/>
          </a:prstGeom>
        </p:spPr>
        <p:txBody>
          <a:bodyPr wrap="square">
            <a:spAutoFit/>
          </a:bodyPr>
          <a:lstStyle/>
          <a:p>
            <a:r>
              <a:rPr lang="zh-CN" altLang="en-US" sz="2400" b="1" dirty="0" smtClean="0">
                <a:solidFill>
                  <a:schemeClr val="tx1">
                    <a:lumMod val="50000"/>
                  </a:schemeClr>
                </a:solidFill>
                <a:latin typeface="华文楷体" pitchFamily="2" charset="-122"/>
                <a:ea typeface="华文楷体" pitchFamily="2" charset="-122"/>
              </a:rPr>
              <a:t>销售会谈 </a:t>
            </a:r>
            <a:r>
              <a:rPr lang="en-US" altLang="zh-CN" sz="2400" b="1" dirty="0" smtClean="0">
                <a:solidFill>
                  <a:schemeClr val="tx1">
                    <a:lumMod val="50000"/>
                  </a:schemeClr>
                </a:solidFill>
                <a:latin typeface="华文楷体" pitchFamily="2" charset="-122"/>
                <a:ea typeface="华文楷体" pitchFamily="2" charset="-122"/>
              </a:rPr>
              <a:t>Sales Conversation</a:t>
            </a:r>
            <a:r>
              <a:rPr lang="zh-CN" altLang="en-US" sz="2400" b="1" dirty="0" smtClean="0">
                <a:solidFill>
                  <a:schemeClr val="tx1">
                    <a:lumMod val="50000"/>
                  </a:schemeClr>
                </a:solidFill>
                <a:latin typeface="华文楷体" pitchFamily="2" charset="-122"/>
                <a:ea typeface="华文楷体" pitchFamily="2" charset="-122"/>
              </a:rPr>
              <a:t>（四阶段）</a:t>
            </a:r>
            <a:endParaRPr lang="zh-CN" altLang="en-US" sz="2400" dirty="0"/>
          </a:p>
        </p:txBody>
      </p:sp>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187325"/>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开场白</a:t>
            </a:r>
            <a:r>
              <a:rPr lang="en-US" altLang="zh-CN" sz="2800" b="1" dirty="0" smtClean="0">
                <a:solidFill>
                  <a:schemeClr val="tx1">
                    <a:lumMod val="50000"/>
                  </a:schemeClr>
                </a:solidFill>
                <a:ea typeface="华文隶书" pitchFamily="2" charset="-122"/>
              </a:rPr>
              <a:t>Opening Skill</a:t>
            </a:r>
            <a:endParaRPr lang="zh-CN" altLang="en-US" sz="2800" b="1" dirty="0" smtClean="0">
              <a:solidFill>
                <a:schemeClr val="tx1">
                  <a:lumMod val="50000"/>
                </a:schemeClr>
              </a:solidFill>
              <a:ea typeface="华文隶书" pitchFamily="2" charset="-122"/>
            </a:endParaRPr>
          </a:p>
        </p:txBody>
      </p:sp>
      <p:graphicFrame>
        <p:nvGraphicFramePr>
          <p:cNvPr id="14" name="图示 13"/>
          <p:cNvGraphicFramePr/>
          <p:nvPr/>
        </p:nvGraphicFramePr>
        <p:xfrm>
          <a:off x="685800" y="1530350"/>
          <a:ext cx="7829550" cy="469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宋体" pitchFamily="2" charset="-122"/>
                <a:ea typeface="宋体" pitchFamily="2" charset="-122"/>
              </a:rPr>
              <a:t>收场白</a:t>
            </a:r>
            <a:r>
              <a:rPr lang="en-US" altLang="zh-CN" sz="2800" b="1" dirty="0" smtClean="0">
                <a:solidFill>
                  <a:schemeClr val="tx1">
                    <a:lumMod val="50000"/>
                  </a:schemeClr>
                </a:solidFill>
                <a:ea typeface="华文隶书" pitchFamily="2" charset="-122"/>
              </a:rPr>
              <a:t>Closing Skill </a:t>
            </a:r>
            <a:r>
              <a:rPr lang="en-US" altLang="zh-CN" sz="2800" b="1" dirty="0" smtClean="0">
                <a:solidFill>
                  <a:schemeClr val="tx1">
                    <a:lumMod val="50000"/>
                  </a:schemeClr>
                </a:solidFill>
                <a:latin typeface="华文隶书" pitchFamily="2" charset="-122"/>
                <a:ea typeface="华文隶书" pitchFamily="2" charset="-122"/>
              </a:rPr>
              <a:t/>
            </a:r>
            <a:br>
              <a:rPr lang="en-US" altLang="zh-CN" sz="2800" b="1" dirty="0" smtClean="0">
                <a:solidFill>
                  <a:schemeClr val="tx1">
                    <a:lumMod val="50000"/>
                  </a:schemeClr>
                </a:solidFill>
                <a:latin typeface="华文隶书" pitchFamily="2" charset="-122"/>
                <a:ea typeface="华文隶书" pitchFamily="2" charset="-122"/>
              </a:rPr>
            </a:br>
            <a:r>
              <a:rPr lang="en-US" altLang="zh-CN" sz="2800" b="1" dirty="0" smtClean="0">
                <a:solidFill>
                  <a:schemeClr val="tx1">
                    <a:lumMod val="50000"/>
                  </a:schemeClr>
                </a:solidFill>
                <a:latin typeface="华文隶书" pitchFamily="2" charset="-122"/>
                <a:ea typeface="华文隶书" pitchFamily="2" charset="-122"/>
              </a:rPr>
              <a:t>                                     </a:t>
            </a:r>
            <a:r>
              <a:rPr lang="en-US" altLang="zh-CN" sz="2400" dirty="0" smtClean="0">
                <a:solidFill>
                  <a:schemeClr val="tx1">
                    <a:lumMod val="50000"/>
                  </a:schemeClr>
                </a:solidFill>
                <a:latin typeface="宋体" pitchFamily="2" charset="-122"/>
                <a:ea typeface="宋体" pitchFamily="2" charset="-122"/>
              </a:rPr>
              <a:t>——</a:t>
            </a:r>
            <a:r>
              <a:rPr lang="zh-CN" altLang="en-US" sz="2400" dirty="0" smtClean="0">
                <a:solidFill>
                  <a:schemeClr val="tx1">
                    <a:lumMod val="50000"/>
                  </a:schemeClr>
                </a:solidFill>
                <a:latin typeface="宋体" pitchFamily="2" charset="-122"/>
                <a:ea typeface="宋体" pitchFamily="2" charset="-122"/>
              </a:rPr>
              <a:t>收场白三要素</a:t>
            </a:r>
          </a:p>
        </p:txBody>
      </p:sp>
      <p:pic>
        <p:nvPicPr>
          <p:cNvPr id="1026" name="Picture 2"/>
          <p:cNvPicPr>
            <a:picLocks noChangeAspect="1" noChangeArrowheads="1"/>
          </p:cNvPicPr>
          <p:nvPr/>
        </p:nvPicPr>
        <p:blipFill>
          <a:blip r:embed="rId3"/>
          <a:srcRect/>
          <a:stretch>
            <a:fillRect/>
          </a:stretch>
        </p:blipFill>
        <p:spPr bwMode="auto">
          <a:xfrm>
            <a:off x="0" y="3322254"/>
            <a:ext cx="5610225" cy="3535746"/>
          </a:xfrm>
          <a:prstGeom prst="rect">
            <a:avLst/>
          </a:prstGeom>
          <a:noFill/>
          <a:ln w="9525">
            <a:noFill/>
            <a:miter lim="800000"/>
            <a:headEnd/>
            <a:tailEnd/>
          </a:ln>
          <a:effectLst/>
        </p:spPr>
      </p:pic>
      <p:sp>
        <p:nvSpPr>
          <p:cNvPr id="6" name="TextBox 5"/>
          <p:cNvSpPr txBox="1"/>
          <p:nvPr/>
        </p:nvSpPr>
        <p:spPr>
          <a:xfrm>
            <a:off x="0" y="1543050"/>
            <a:ext cx="5799986" cy="1384995"/>
          </a:xfrm>
          <a:prstGeom prst="rect">
            <a:avLst/>
          </a:prstGeom>
          <a:noFill/>
        </p:spPr>
        <p:txBody>
          <a:bodyPr wrap="none" rtlCol="0">
            <a:spAutoFit/>
          </a:bodyPr>
          <a:lstStyle/>
          <a:p>
            <a:r>
              <a:rPr lang="en-US" altLang="zh-CN" sz="2800" dirty="0" smtClean="0">
                <a:solidFill>
                  <a:schemeClr val="tx1">
                    <a:lumMod val="50000"/>
                  </a:schemeClr>
                </a:solidFill>
                <a:latin typeface="华文楷体" pitchFamily="2" charset="-122"/>
                <a:ea typeface="华文楷体" pitchFamily="2" charset="-122"/>
              </a:rPr>
              <a:t>1</a:t>
            </a:r>
            <a:r>
              <a:rPr lang="zh-CN" altLang="en-US" sz="2800" dirty="0" smtClean="0">
                <a:solidFill>
                  <a:schemeClr val="tx1">
                    <a:lumMod val="50000"/>
                  </a:schemeClr>
                </a:solidFill>
                <a:latin typeface="华文楷体" pitchFamily="2" charset="-122"/>
                <a:ea typeface="华文楷体" pitchFamily="2" charset="-122"/>
              </a:rPr>
              <a:t>、</a:t>
            </a:r>
            <a:r>
              <a:rPr lang="en-US" altLang="zh-CN" sz="2800" dirty="0" smtClean="0">
                <a:solidFill>
                  <a:schemeClr val="tx1">
                    <a:lumMod val="50000"/>
                  </a:schemeClr>
                </a:solidFill>
                <a:latin typeface="+mn-lt"/>
                <a:ea typeface="华文楷体" pitchFamily="2" charset="-122"/>
              </a:rPr>
              <a:t>In Summary </a:t>
            </a:r>
            <a:r>
              <a:rPr lang="zh-CN" altLang="en-US" sz="2800" dirty="0" smtClean="0">
                <a:solidFill>
                  <a:schemeClr val="tx1">
                    <a:lumMod val="50000"/>
                  </a:schemeClr>
                </a:solidFill>
                <a:latin typeface="华文楷体" pitchFamily="2" charset="-122"/>
                <a:ea typeface="华文楷体" pitchFamily="2" charset="-122"/>
              </a:rPr>
              <a:t>简要总结</a:t>
            </a:r>
            <a:endParaRPr lang="en-US" altLang="zh-CN" sz="2800" dirty="0" smtClean="0">
              <a:solidFill>
                <a:schemeClr val="tx1">
                  <a:lumMod val="50000"/>
                </a:schemeClr>
              </a:solidFill>
              <a:latin typeface="华文楷体" pitchFamily="2" charset="-122"/>
              <a:ea typeface="华文楷体" pitchFamily="2" charset="-122"/>
            </a:endParaRPr>
          </a:p>
          <a:p>
            <a:r>
              <a:rPr lang="en-US" altLang="zh-CN" sz="2800" dirty="0" smtClean="0">
                <a:solidFill>
                  <a:schemeClr val="tx1">
                    <a:lumMod val="50000"/>
                  </a:schemeClr>
                </a:solidFill>
                <a:latin typeface="华文楷体" pitchFamily="2" charset="-122"/>
                <a:ea typeface="华文楷体" pitchFamily="2" charset="-122"/>
              </a:rPr>
              <a:t>2</a:t>
            </a:r>
            <a:r>
              <a:rPr lang="zh-CN" altLang="en-US" sz="2800" dirty="0" smtClean="0">
                <a:solidFill>
                  <a:schemeClr val="tx1">
                    <a:lumMod val="50000"/>
                  </a:schemeClr>
                </a:solidFill>
                <a:latin typeface="华文楷体" pitchFamily="2" charset="-122"/>
                <a:ea typeface="华文楷体" pitchFamily="2" charset="-122"/>
              </a:rPr>
              <a:t>、</a:t>
            </a:r>
            <a:r>
              <a:rPr lang="en-US" altLang="zh-CN" sz="2800" dirty="0" smtClean="0">
                <a:solidFill>
                  <a:schemeClr val="tx1">
                    <a:lumMod val="50000"/>
                  </a:schemeClr>
                </a:solidFill>
                <a:latin typeface="+mn-lt"/>
                <a:ea typeface="华文楷体" pitchFamily="2" charset="-122"/>
              </a:rPr>
              <a:t>Next Step </a:t>
            </a:r>
            <a:r>
              <a:rPr lang="zh-CN" altLang="en-US" sz="2800" dirty="0" smtClean="0">
                <a:solidFill>
                  <a:schemeClr val="tx1">
                    <a:lumMod val="50000"/>
                  </a:schemeClr>
                </a:solidFill>
                <a:latin typeface="华文楷体" pitchFamily="2" charset="-122"/>
                <a:ea typeface="华文楷体" pitchFamily="2" charset="-122"/>
              </a:rPr>
              <a:t>安排明确的下一次</a:t>
            </a:r>
            <a:r>
              <a:rPr lang="en-US" altLang="zh-CN" sz="2800" dirty="0" smtClean="0">
                <a:solidFill>
                  <a:schemeClr val="tx1">
                    <a:lumMod val="50000"/>
                  </a:schemeClr>
                </a:solidFill>
                <a:latin typeface="华文楷体" pitchFamily="2" charset="-122"/>
                <a:ea typeface="华文楷体" pitchFamily="2" charset="-122"/>
              </a:rPr>
              <a:t>/</a:t>
            </a:r>
            <a:r>
              <a:rPr lang="zh-CN" altLang="en-US" sz="2800" dirty="0" smtClean="0">
                <a:solidFill>
                  <a:schemeClr val="tx1">
                    <a:lumMod val="50000"/>
                  </a:schemeClr>
                </a:solidFill>
                <a:latin typeface="华文楷体" pitchFamily="2" charset="-122"/>
                <a:ea typeface="华文楷体" pitchFamily="2" charset="-122"/>
              </a:rPr>
              <a:t>步</a:t>
            </a:r>
            <a:endParaRPr lang="en-US" altLang="zh-CN" sz="2800" dirty="0" smtClean="0">
              <a:solidFill>
                <a:schemeClr val="tx1">
                  <a:lumMod val="50000"/>
                </a:schemeClr>
              </a:solidFill>
              <a:latin typeface="华文楷体" pitchFamily="2" charset="-122"/>
              <a:ea typeface="华文楷体" pitchFamily="2" charset="-122"/>
            </a:endParaRPr>
          </a:p>
          <a:p>
            <a:r>
              <a:rPr lang="en-US" altLang="zh-CN" sz="2800" dirty="0" smtClean="0">
                <a:solidFill>
                  <a:schemeClr val="tx1">
                    <a:lumMod val="50000"/>
                  </a:schemeClr>
                </a:solidFill>
                <a:latin typeface="华文楷体" pitchFamily="2" charset="-122"/>
                <a:ea typeface="华文楷体" pitchFamily="2" charset="-122"/>
              </a:rPr>
              <a:t>3</a:t>
            </a:r>
            <a:r>
              <a:rPr lang="zh-CN" altLang="en-US" sz="2800" dirty="0" smtClean="0">
                <a:solidFill>
                  <a:schemeClr val="tx1">
                    <a:lumMod val="50000"/>
                  </a:schemeClr>
                </a:solidFill>
                <a:latin typeface="华文楷体" pitchFamily="2" charset="-122"/>
                <a:ea typeface="华文楷体" pitchFamily="2" charset="-122"/>
              </a:rPr>
              <a:t>、峰终效应</a:t>
            </a:r>
            <a:endParaRPr lang="zh-CN" altLang="en-US" sz="2800" dirty="0">
              <a:solidFill>
                <a:schemeClr val="tx1">
                  <a:lumMod val="50000"/>
                </a:schemeClr>
              </a:solidFill>
              <a:latin typeface="华文楷体" pitchFamily="2" charset="-122"/>
              <a:ea typeface="华文楷体" pitchFamily="2" charset="-122"/>
            </a:endParaRPr>
          </a:p>
        </p:txBody>
      </p:sp>
      <p:sp>
        <p:nvSpPr>
          <p:cNvPr id="7" name="椭圆形标注 6"/>
          <p:cNvSpPr/>
          <p:nvPr/>
        </p:nvSpPr>
        <p:spPr>
          <a:xfrm>
            <a:off x="5962650" y="4343400"/>
            <a:ext cx="1543050" cy="952500"/>
          </a:xfrm>
          <a:prstGeom prst="wedgeEllipseCallout">
            <a:avLst>
              <a:gd name="adj1" fmla="val -129475"/>
              <a:gd name="adj2" fmla="val 72500"/>
            </a:avLst>
          </a:prstGeom>
          <a:noFill/>
          <a:ln w="3175">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dirty="0" smtClean="0">
                <a:solidFill>
                  <a:schemeClr val="tx1">
                    <a:lumMod val="50000"/>
                  </a:schemeClr>
                </a:solidFill>
                <a:latin typeface="华文楷体" pitchFamily="2" charset="-122"/>
                <a:ea typeface="华文楷体" pitchFamily="2" charset="-122"/>
              </a:rPr>
              <a:t>峰终效应</a:t>
            </a:r>
            <a:endParaRPr lang="zh-CN" altLang="en-US" sz="2400" dirty="0">
              <a:solidFill>
                <a:schemeClr val="tx1">
                  <a:lumMod val="50000"/>
                </a:schemeClr>
              </a:solidFill>
              <a:latin typeface="华文楷体" pitchFamily="2" charset="-122"/>
              <a:ea typeface="华文楷体" pitchFamily="2" charset="-122"/>
            </a:endParaRPr>
          </a:p>
        </p:txBody>
      </p:sp>
    </p:spTree>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华文楷体" panose="02010600040101010101" pitchFamily="2" charset="-122"/>
                <a:ea typeface="华文楷体" panose="02010600040101010101" pitchFamily="2" charset="-122"/>
              </a:rPr>
              <a:t>关系金字塔</a:t>
            </a:r>
            <a:r>
              <a:rPr lang="en-US" altLang="zh-CN" sz="2800" b="1" dirty="0" smtClean="0">
                <a:solidFill>
                  <a:schemeClr val="tx1">
                    <a:lumMod val="50000"/>
                  </a:schemeClr>
                </a:solidFill>
                <a:ea typeface="华文隶书" pitchFamily="2" charset="-122"/>
              </a:rPr>
              <a:t>Relationship Pyramid</a:t>
            </a:r>
            <a:endParaRPr lang="zh-CN" altLang="en-US" sz="2400" dirty="0" smtClean="0">
              <a:solidFill>
                <a:schemeClr val="tx1">
                  <a:lumMod val="50000"/>
                </a:schemeClr>
              </a:solidFill>
              <a:latin typeface="宋体" pitchFamily="2" charset="-122"/>
              <a:ea typeface="宋体" pitchFamily="2" charset="-122"/>
            </a:endParaRPr>
          </a:p>
        </p:txBody>
      </p:sp>
      <p:pic>
        <p:nvPicPr>
          <p:cNvPr id="2" name="Picture 2"/>
          <p:cNvPicPr>
            <a:picLocks noChangeAspect="1" noChangeArrowheads="1"/>
          </p:cNvPicPr>
          <p:nvPr/>
        </p:nvPicPr>
        <p:blipFill>
          <a:blip r:embed="rId3"/>
          <a:srcRect/>
          <a:stretch>
            <a:fillRect/>
          </a:stretch>
        </p:blipFill>
        <p:spPr bwMode="auto">
          <a:xfrm>
            <a:off x="2400" y="2133060"/>
            <a:ext cx="9015375" cy="198432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华文楷体" panose="02010600040101010101" pitchFamily="2" charset="-122"/>
                <a:ea typeface="华文楷体" panose="02010600040101010101" pitchFamily="2" charset="-122"/>
              </a:rPr>
              <a:t>关系金字塔</a:t>
            </a:r>
            <a:r>
              <a:rPr lang="en-US" altLang="zh-CN" sz="2800" b="1" dirty="0" smtClean="0">
                <a:solidFill>
                  <a:schemeClr val="tx1">
                    <a:lumMod val="50000"/>
                  </a:schemeClr>
                </a:solidFill>
                <a:ea typeface="华文隶书" pitchFamily="2" charset="-122"/>
              </a:rPr>
              <a:t>Relationship Pyramid</a:t>
            </a:r>
            <a:endParaRPr lang="zh-CN" altLang="en-US" sz="2400" dirty="0" smtClean="0">
              <a:solidFill>
                <a:schemeClr val="tx1">
                  <a:lumMod val="50000"/>
                </a:schemeClr>
              </a:solidFill>
              <a:latin typeface="宋体" pitchFamily="2" charset="-122"/>
              <a:ea typeface="宋体" pitchFamily="2" charset="-122"/>
            </a:endParaRPr>
          </a:p>
        </p:txBody>
      </p:sp>
      <p:pic>
        <p:nvPicPr>
          <p:cNvPr id="2051" name="Picture 3"/>
          <p:cNvPicPr>
            <a:picLocks noChangeAspect="1" noChangeArrowheads="1"/>
          </p:cNvPicPr>
          <p:nvPr/>
        </p:nvPicPr>
        <p:blipFill>
          <a:blip r:embed="rId3"/>
          <a:srcRect/>
          <a:stretch>
            <a:fillRect/>
          </a:stretch>
        </p:blipFill>
        <p:spPr bwMode="auto">
          <a:xfrm>
            <a:off x="495793" y="2254140"/>
            <a:ext cx="8081931" cy="3043074"/>
          </a:xfrm>
          <a:prstGeom prst="rect">
            <a:avLst/>
          </a:prstGeom>
          <a:noFill/>
          <a:ln w="9525">
            <a:noFill/>
            <a:miter lim="800000"/>
            <a:headEnd/>
            <a:tailEnd/>
          </a:ln>
          <a:effectLst/>
        </p:spPr>
      </p:pic>
      <p:sp>
        <p:nvSpPr>
          <p:cNvPr id="6" name="TextBox 5"/>
          <p:cNvSpPr txBox="1"/>
          <p:nvPr/>
        </p:nvSpPr>
        <p:spPr>
          <a:xfrm>
            <a:off x="2822029" y="1907628"/>
            <a:ext cx="2768707" cy="400110"/>
          </a:xfrm>
          <a:prstGeom prst="rect">
            <a:avLst/>
          </a:prstGeom>
          <a:noFill/>
        </p:spPr>
        <p:txBody>
          <a:bodyPr wrap="none" rtlCol="0">
            <a:spAutoFit/>
          </a:bodyPr>
          <a:lstStyle/>
          <a:p>
            <a:r>
              <a:rPr lang="en-US" altLang="zh-CN" sz="2000" b="1" dirty="0" smtClean="0">
                <a:solidFill>
                  <a:schemeClr val="tx1">
                    <a:lumMod val="50000"/>
                  </a:schemeClr>
                </a:solidFill>
                <a:latin typeface="宋体" pitchFamily="2" charset="-122"/>
                <a:ea typeface="宋体" pitchFamily="2" charset="-122"/>
              </a:rPr>
              <a:t>FORM</a:t>
            </a:r>
            <a:r>
              <a:rPr lang="zh-CN" altLang="en-US" sz="2000" b="1" dirty="0" smtClean="0">
                <a:solidFill>
                  <a:schemeClr val="tx1">
                    <a:lumMod val="50000"/>
                  </a:schemeClr>
                </a:solidFill>
                <a:latin typeface="宋体" pitchFamily="2" charset="-122"/>
                <a:ea typeface="宋体" pitchFamily="2" charset="-122"/>
              </a:rPr>
              <a:t>客户关键人户口本</a:t>
            </a:r>
            <a:endParaRPr lang="zh-CN" altLang="en-US" sz="2000" b="1" dirty="0">
              <a:solidFill>
                <a:schemeClr val="tx1">
                  <a:lumMod val="50000"/>
                </a:schemeClr>
              </a:solidFill>
              <a:latin typeface="宋体" pitchFamily="2" charset="-122"/>
              <a:ea typeface="宋体" pitchFamily="2" charset="-122"/>
            </a:endParaRPr>
          </a:p>
        </p:txBody>
      </p:sp>
    </p:spTree>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华文楷体" panose="02010600040101010101" pitchFamily="2" charset="-122"/>
                <a:ea typeface="华文楷体" panose="02010600040101010101" pitchFamily="2" charset="-122"/>
              </a:rPr>
              <a:t>关系金字塔</a:t>
            </a:r>
            <a:r>
              <a:rPr lang="en-US" altLang="zh-CN" sz="2800" b="1" dirty="0" smtClean="0">
                <a:solidFill>
                  <a:schemeClr val="tx1">
                    <a:lumMod val="50000"/>
                  </a:schemeClr>
                </a:solidFill>
                <a:ea typeface="华文隶书" pitchFamily="2" charset="-122"/>
              </a:rPr>
              <a:t>Relationship Pyramid</a:t>
            </a:r>
            <a:endParaRPr lang="zh-CN" altLang="en-US" sz="2400" dirty="0" smtClean="0">
              <a:solidFill>
                <a:schemeClr val="tx1">
                  <a:lumMod val="50000"/>
                </a:schemeClr>
              </a:solidFill>
              <a:latin typeface="宋体" pitchFamily="2" charset="-122"/>
              <a:ea typeface="宋体" pitchFamily="2" charset="-122"/>
            </a:endParaRPr>
          </a:p>
        </p:txBody>
      </p:sp>
      <p:grpSp>
        <p:nvGrpSpPr>
          <p:cNvPr id="15" name="组合 14"/>
          <p:cNvGrpSpPr/>
          <p:nvPr/>
        </p:nvGrpSpPr>
        <p:grpSpPr>
          <a:xfrm>
            <a:off x="1066807" y="1734214"/>
            <a:ext cx="7036676" cy="4650828"/>
            <a:chOff x="846083" y="1481958"/>
            <a:chExt cx="7036676" cy="4650828"/>
          </a:xfrm>
        </p:grpSpPr>
        <p:graphicFrame>
          <p:nvGraphicFramePr>
            <p:cNvPr id="4" name="图示 3"/>
            <p:cNvGraphicFramePr/>
            <p:nvPr/>
          </p:nvGraphicFramePr>
          <p:xfrm>
            <a:off x="846083" y="1538890"/>
            <a:ext cx="7036676" cy="4593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p:cNvSpPr txBox="1"/>
            <p:nvPr/>
          </p:nvSpPr>
          <p:spPr>
            <a:xfrm>
              <a:off x="6243145" y="3294993"/>
              <a:ext cx="1620957" cy="338554"/>
            </a:xfrm>
            <a:prstGeom prst="rect">
              <a:avLst/>
            </a:prstGeom>
            <a:noFill/>
          </p:spPr>
          <p:txBody>
            <a:bodyPr wrap="none" rtlCol="0">
              <a:spAutoFit/>
            </a:bodyPr>
            <a:lstStyle/>
            <a:p>
              <a:r>
                <a:rPr lang="zh-CN" altLang="en-US" sz="1600" dirty="0" smtClean="0">
                  <a:solidFill>
                    <a:schemeClr val="tx1">
                      <a:lumMod val="50000"/>
                    </a:schemeClr>
                  </a:solidFill>
                  <a:latin typeface="宋体" pitchFamily="2" charset="-122"/>
                  <a:ea typeface="宋体" pitchFamily="2" charset="-122"/>
                </a:rPr>
                <a:t>工作以外的交往</a:t>
              </a:r>
              <a:endParaRPr lang="zh-CN" altLang="en-US" sz="1600" dirty="0">
                <a:solidFill>
                  <a:schemeClr val="tx1">
                    <a:lumMod val="50000"/>
                  </a:schemeClr>
                </a:solidFill>
                <a:latin typeface="宋体" pitchFamily="2" charset="-122"/>
                <a:ea typeface="宋体" pitchFamily="2" charset="-122"/>
              </a:endParaRPr>
            </a:p>
          </p:txBody>
        </p:sp>
        <p:cxnSp>
          <p:nvCxnSpPr>
            <p:cNvPr id="10" name="直接箭头连接符 9"/>
            <p:cNvCxnSpPr>
              <a:endCxn id="8" idx="1"/>
            </p:cNvCxnSpPr>
            <p:nvPr/>
          </p:nvCxnSpPr>
          <p:spPr>
            <a:xfrm flipV="1">
              <a:off x="5565228" y="3464270"/>
              <a:ext cx="677917" cy="4144"/>
            </a:xfrm>
            <a:prstGeom prst="straightConnector1">
              <a:avLst/>
            </a:prstGeom>
            <a:ln w="6350">
              <a:solidFill>
                <a:schemeClr val="tx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3" name="左大括号 12"/>
            <p:cNvSpPr/>
            <p:nvPr/>
          </p:nvSpPr>
          <p:spPr>
            <a:xfrm flipH="1">
              <a:off x="5439104" y="1481958"/>
              <a:ext cx="173420" cy="1403132"/>
            </a:xfrm>
            <a:prstGeom prst="leftBrace">
              <a:avLst/>
            </a:prstGeom>
            <a:ln w="6350">
              <a:solidFill>
                <a:schemeClr val="tx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zh-CN" altLang="en-US"/>
            </a:p>
          </p:txBody>
        </p:sp>
        <p:sp>
          <p:nvSpPr>
            <p:cNvPr id="14" name="TextBox 13"/>
            <p:cNvSpPr txBox="1"/>
            <p:nvPr/>
          </p:nvSpPr>
          <p:spPr>
            <a:xfrm>
              <a:off x="5701862" y="1902372"/>
              <a:ext cx="2031325" cy="584775"/>
            </a:xfrm>
            <a:prstGeom prst="rect">
              <a:avLst/>
            </a:prstGeom>
            <a:noFill/>
          </p:spPr>
          <p:txBody>
            <a:bodyPr wrap="none" rtlCol="0">
              <a:spAutoFit/>
            </a:bodyPr>
            <a:lstStyle/>
            <a:p>
              <a:r>
                <a:rPr lang="zh-CN" altLang="en-US" sz="1600" dirty="0" smtClean="0">
                  <a:solidFill>
                    <a:schemeClr val="tx1">
                      <a:lumMod val="50000"/>
                    </a:schemeClr>
                  </a:solidFill>
                  <a:latin typeface="宋体" pitchFamily="2" charset="-122"/>
                  <a:ea typeface="宋体" pitchFamily="2" charset="-122"/>
                </a:rPr>
                <a:t>你争取与客户关键人</a:t>
              </a:r>
              <a:endParaRPr lang="en-US" altLang="zh-CN" sz="1600" dirty="0" smtClean="0">
                <a:solidFill>
                  <a:schemeClr val="tx1">
                    <a:lumMod val="50000"/>
                  </a:schemeClr>
                </a:solidFill>
                <a:latin typeface="宋体" pitchFamily="2" charset="-122"/>
                <a:ea typeface="宋体" pitchFamily="2" charset="-122"/>
              </a:endParaRPr>
            </a:p>
            <a:p>
              <a:r>
                <a:rPr lang="zh-CN" altLang="en-US" sz="1600" dirty="0" smtClean="0">
                  <a:solidFill>
                    <a:schemeClr val="tx1">
                      <a:lumMod val="50000"/>
                    </a:schemeClr>
                  </a:solidFill>
                  <a:latin typeface="宋体" pitchFamily="2" charset="-122"/>
                  <a:ea typeface="宋体" pitchFamily="2" charset="-122"/>
                </a:rPr>
                <a:t>达成的关系层</a:t>
              </a:r>
              <a:endParaRPr lang="zh-CN" altLang="en-US" sz="1600" dirty="0">
                <a:solidFill>
                  <a:schemeClr val="tx1">
                    <a:lumMod val="50000"/>
                  </a:schemeClr>
                </a:solidFill>
                <a:latin typeface="宋体" pitchFamily="2" charset="-122"/>
                <a:ea typeface="宋体" pitchFamily="2" charset="-122"/>
              </a:endParaRPr>
            </a:p>
          </p:txBody>
        </p:sp>
      </p:grpSp>
    </p:spTree>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p:cNvSpPr>
            <a:spLocks noGrp="1"/>
          </p:cNvSpPr>
          <p:nvPr>
            <p:ph type="title"/>
          </p:nvPr>
        </p:nvSpPr>
        <p:spPr>
          <a:xfrm>
            <a:off x="395288" y="250389"/>
            <a:ext cx="8229600" cy="649288"/>
          </a:xfrm>
        </p:spPr>
        <p:txBody>
          <a:bodyPr/>
          <a:lstStyle/>
          <a:p>
            <a:r>
              <a:rPr lang="zh-CN" altLang="en-US" sz="2800" b="1" dirty="0" smtClean="0">
                <a:solidFill>
                  <a:schemeClr val="tx1">
                    <a:lumMod val="50000"/>
                  </a:schemeClr>
                </a:solidFill>
                <a:latin typeface="华文楷体" panose="02010600040101010101" pitchFamily="2" charset="-122"/>
                <a:ea typeface="华文楷体" panose="02010600040101010101" pitchFamily="2" charset="-122"/>
              </a:rPr>
              <a:t>关系金字塔</a:t>
            </a:r>
            <a:r>
              <a:rPr lang="en-US" altLang="zh-CN" sz="2800" b="1" dirty="0" smtClean="0">
                <a:solidFill>
                  <a:schemeClr val="tx1">
                    <a:lumMod val="50000"/>
                  </a:schemeClr>
                </a:solidFill>
                <a:ea typeface="华文隶书" pitchFamily="2" charset="-122"/>
              </a:rPr>
              <a:t>Relationship Pyramid</a:t>
            </a:r>
            <a:endParaRPr lang="zh-CN" altLang="en-US" sz="2400" dirty="0" smtClean="0">
              <a:solidFill>
                <a:schemeClr val="tx1">
                  <a:lumMod val="50000"/>
                </a:schemeClr>
              </a:solidFill>
              <a:latin typeface="宋体" pitchFamily="2" charset="-122"/>
              <a:ea typeface="宋体" pitchFamily="2" charset="-122"/>
            </a:endParaRPr>
          </a:p>
        </p:txBody>
      </p:sp>
      <p:pic>
        <p:nvPicPr>
          <p:cNvPr id="3074" name="Picture 2"/>
          <p:cNvPicPr>
            <a:picLocks noChangeAspect="1" noChangeArrowheads="1"/>
          </p:cNvPicPr>
          <p:nvPr/>
        </p:nvPicPr>
        <p:blipFill>
          <a:blip r:embed="rId3"/>
          <a:srcRect/>
          <a:stretch>
            <a:fillRect/>
          </a:stretch>
        </p:blipFill>
        <p:spPr bwMode="auto">
          <a:xfrm>
            <a:off x="827689" y="1898267"/>
            <a:ext cx="6856413" cy="4543425"/>
          </a:xfrm>
          <a:prstGeom prst="rect">
            <a:avLst/>
          </a:prstGeom>
          <a:noFill/>
          <a:ln w="9525">
            <a:noFill/>
            <a:miter lim="800000"/>
            <a:headEnd/>
            <a:tailEnd/>
          </a:ln>
          <a:effectLst/>
        </p:spPr>
      </p:pic>
      <p:sp>
        <p:nvSpPr>
          <p:cNvPr id="64" name="TextBox 63"/>
          <p:cNvSpPr txBox="1"/>
          <p:nvPr/>
        </p:nvSpPr>
        <p:spPr>
          <a:xfrm>
            <a:off x="268016" y="1198180"/>
            <a:ext cx="1866217" cy="400110"/>
          </a:xfrm>
          <a:prstGeom prst="rect">
            <a:avLst/>
          </a:prstGeom>
          <a:noFill/>
        </p:spPr>
        <p:txBody>
          <a:bodyPr wrap="none" rtlCol="0">
            <a:spAutoFit/>
          </a:bodyPr>
          <a:lstStyle/>
          <a:p>
            <a:r>
              <a:rPr lang="en-US" altLang="zh-CN" sz="2000" b="1" dirty="0" smtClean="0">
                <a:solidFill>
                  <a:schemeClr val="tx1">
                    <a:lumMod val="50000"/>
                  </a:schemeClr>
                </a:solidFill>
                <a:latin typeface="宋体" pitchFamily="2" charset="-122"/>
                <a:ea typeface="宋体" pitchFamily="2" charset="-122"/>
              </a:rPr>
              <a:t>LTV</a:t>
            </a:r>
            <a:r>
              <a:rPr lang="zh-CN" altLang="en-US" sz="2000" b="1" dirty="0" smtClean="0">
                <a:solidFill>
                  <a:schemeClr val="tx1">
                    <a:lumMod val="50000"/>
                  </a:schemeClr>
                </a:solidFill>
                <a:latin typeface="宋体" pitchFamily="2" charset="-122"/>
                <a:ea typeface="宋体" pitchFamily="2" charset="-122"/>
              </a:rPr>
              <a:t>  关系阶梯</a:t>
            </a:r>
            <a:endParaRPr lang="zh-CN" altLang="en-US" sz="2000" b="1" dirty="0">
              <a:solidFill>
                <a:schemeClr val="tx1">
                  <a:lumMod val="50000"/>
                </a:schemeClr>
              </a:solidFill>
              <a:latin typeface="宋体" pitchFamily="2" charset="-122"/>
              <a:ea typeface="宋体" pitchFamily="2" charset="-122"/>
            </a:endParaRPr>
          </a:p>
        </p:txBody>
      </p:sp>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94" name="Rectangle 73"/>
          <p:cNvSpPr>
            <a:spLocks noChangeArrowheads="1"/>
          </p:cNvSpPr>
          <p:nvPr/>
        </p:nvSpPr>
        <p:spPr bwMode="auto">
          <a:xfrm>
            <a:off x="2709863" y="1535113"/>
            <a:ext cx="295275" cy="2286000"/>
          </a:xfrm>
          <a:prstGeom prst="rect">
            <a:avLst/>
          </a:prstGeom>
          <a:solidFill>
            <a:schemeClr val="bg1">
              <a:alpha val="43137"/>
            </a:schemeClr>
          </a:solidFill>
          <a:ln w="9525">
            <a:noFill/>
            <a:miter lim="800000"/>
            <a:headEnd/>
            <a:tailEnd/>
          </a:ln>
        </p:spPr>
        <p:txBody>
          <a:bodyPr wrap="none" anchor="ctr"/>
          <a:lstStyle/>
          <a:p>
            <a:endParaRPr lang="en-US" dirty="0"/>
          </a:p>
        </p:txBody>
      </p:sp>
      <p:sp>
        <p:nvSpPr>
          <p:cNvPr id="20" name="Rectangle 19"/>
          <p:cNvSpPr>
            <a:spLocks/>
          </p:cNvSpPr>
          <p:nvPr/>
        </p:nvSpPr>
        <p:spPr>
          <a:xfrm>
            <a:off x="6218238" y="1536700"/>
            <a:ext cx="292100" cy="2303463"/>
          </a:xfrm>
          <a:prstGeom prst="rect">
            <a:avLst/>
          </a:prstGeom>
          <a:solidFill>
            <a:schemeClr val="bg1">
              <a:alpha val="43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defRPr/>
            </a:pPr>
            <a:endParaRPr lang="en-US" dirty="0">
              <a:solidFill>
                <a:srgbClr val="FFFFFF"/>
              </a:solidFill>
            </a:endParaRPr>
          </a:p>
        </p:txBody>
      </p:sp>
      <p:grpSp>
        <p:nvGrpSpPr>
          <p:cNvPr id="2" name="Group 44"/>
          <p:cNvGrpSpPr/>
          <p:nvPr/>
        </p:nvGrpSpPr>
        <p:grpSpPr>
          <a:xfrm>
            <a:off x="1195158" y="2925631"/>
            <a:ext cx="6455189" cy="1055878"/>
            <a:chOff x="1302036" y="4588176"/>
            <a:chExt cx="6455189" cy="1055878"/>
          </a:xfrm>
        </p:grpSpPr>
        <p:pic>
          <p:nvPicPr>
            <p:cNvPr id="3" name="Picture 30" descr="Picture 11"/>
            <p:cNvPicPr>
              <a:picLocks noChangeAspect="1" noChangeArrowheads="1"/>
            </p:cNvPicPr>
            <p:nvPr/>
          </p:nvPicPr>
          <p:blipFill>
            <a:blip r:embed="rId3"/>
            <a:srcRect/>
            <a:stretch>
              <a:fillRect/>
            </a:stretch>
          </p:blipFill>
          <p:spPr bwMode="auto">
            <a:xfrm>
              <a:off x="1302036" y="4588176"/>
              <a:ext cx="3018604" cy="1055878"/>
            </a:xfrm>
            <a:prstGeom prst="rect">
              <a:avLst/>
            </a:prstGeom>
            <a:noFill/>
            <a:ln w="9525">
              <a:noFill/>
              <a:miter lim="800000"/>
              <a:headEnd/>
              <a:tailEnd/>
            </a:ln>
          </p:spPr>
        </p:pic>
        <p:sp>
          <p:nvSpPr>
            <p:cNvPr id="40" name="Rectangle 23"/>
            <p:cNvSpPr txBox="1">
              <a:spLocks noChangeArrowheads="1"/>
            </p:cNvSpPr>
            <p:nvPr/>
          </p:nvSpPr>
          <p:spPr bwMode="auto">
            <a:xfrm>
              <a:off x="4785788" y="4662293"/>
              <a:ext cx="2971437" cy="77694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dist" defTabSz="914400" rtl="0" eaLnBrk="1" fontAlgn="base" latinLnBrk="0" hangingPunct="1">
                <a:lnSpc>
                  <a:spcPct val="95000"/>
                </a:lnSpc>
                <a:spcBef>
                  <a:spcPct val="0"/>
                </a:spcBef>
                <a:spcAft>
                  <a:spcPct val="0"/>
                </a:spcAft>
                <a:buClrTx/>
                <a:buSzTx/>
                <a:buFontTx/>
                <a:buNone/>
                <a:tabLst/>
                <a:defRPr/>
              </a:pPr>
              <a:r>
                <a:rPr kumimoji="0" lang="en-US" sz="4000" b="1" i="0" u="none" strike="noStrike" kern="0" cap="none" spc="0" normalizeH="0" baseline="0" noProof="0" dirty="0" err="1">
                  <a:ln>
                    <a:noFill/>
                  </a:ln>
                  <a:solidFill>
                    <a:schemeClr val="bg1">
                      <a:lumMod val="50000"/>
                    </a:schemeClr>
                  </a:solidFill>
                  <a:effectLst/>
                  <a:uLnTx/>
                  <a:uFillTx/>
                  <a:latin typeface="Arial"/>
                  <a:ea typeface="华文细黑"/>
                  <a:cs typeface="Arial"/>
                </a:rPr>
                <a:t>超越你所想</a:t>
              </a:r>
              <a:endParaRPr kumimoji="0" lang="en-US" sz="4000" b="1" i="0" u="none" strike="noStrike" kern="0" cap="none" spc="0" normalizeH="0" baseline="0" noProof="0" dirty="0">
                <a:ln>
                  <a:noFill/>
                </a:ln>
                <a:solidFill>
                  <a:schemeClr val="bg1">
                    <a:lumMod val="50000"/>
                  </a:schemeClr>
                </a:solidFill>
                <a:effectLst/>
                <a:uLnTx/>
                <a:uFillTx/>
                <a:latin typeface="Arial"/>
                <a:ea typeface="华文细黑"/>
                <a:cs typeface="Arial"/>
              </a:endParaRPr>
            </a:p>
          </p:txBody>
        </p:sp>
        <p:cxnSp>
          <p:nvCxnSpPr>
            <p:cNvPr id="41" name="Straight Connector 40"/>
            <p:cNvCxnSpPr/>
            <p:nvPr/>
          </p:nvCxnSpPr>
          <p:spPr>
            <a:xfrm rot="5400000">
              <a:off x="4219769" y="5099118"/>
              <a:ext cx="628355" cy="15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9_Blank Presentation">
  <a:themeElements>
    <a:clrScheme name="Custom 9">
      <a:dk1>
        <a:srgbClr val="5B707C"/>
      </a:dk1>
      <a:lt1>
        <a:srgbClr val="FFFFFF"/>
      </a:lt1>
      <a:dk2>
        <a:srgbClr val="E85E22"/>
      </a:dk2>
      <a:lt2>
        <a:srgbClr val="FFFFFF"/>
      </a:lt2>
      <a:accent1>
        <a:srgbClr val="E85E22"/>
      </a:accent1>
      <a:accent2>
        <a:srgbClr val="A22630"/>
      </a:accent2>
      <a:accent3>
        <a:srgbClr val="002A46"/>
      </a:accent3>
      <a:accent4>
        <a:srgbClr val="F1AB00"/>
      </a:accent4>
      <a:accent5>
        <a:srgbClr val="678F00"/>
      </a:accent5>
      <a:accent6>
        <a:srgbClr val="296DC0"/>
      </a:accent6>
      <a:hlink>
        <a:srgbClr val="50265A"/>
      </a:hlink>
      <a:folHlink>
        <a:srgbClr val="5B707C"/>
      </a:folHlink>
    </a:clrScheme>
    <a:fontScheme name="9_Blank Presentation">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000000"/>
        </a:dk1>
        <a:lt1>
          <a:srgbClr val="FFFFFF"/>
        </a:lt1>
        <a:dk2>
          <a:srgbClr val="000000"/>
        </a:dk2>
        <a:lt2>
          <a:srgbClr val="808080"/>
        </a:lt2>
        <a:accent1>
          <a:srgbClr val="D21034"/>
        </a:accent1>
        <a:accent2>
          <a:srgbClr val="003741"/>
        </a:accent2>
        <a:accent3>
          <a:srgbClr val="FFFFFF"/>
        </a:accent3>
        <a:accent4>
          <a:srgbClr val="000000"/>
        </a:accent4>
        <a:accent5>
          <a:srgbClr val="E5AAAE"/>
        </a:accent5>
        <a:accent6>
          <a:srgbClr val="00313A"/>
        </a:accent6>
        <a:hlink>
          <a:srgbClr val="0050AA"/>
        </a:hlink>
        <a:folHlink>
          <a:srgbClr val="AAD7E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41646</TotalTime>
  <Words>5335</Words>
  <Application>Microsoft Office PowerPoint</Application>
  <PresentationFormat>全屏显示(4:3)</PresentationFormat>
  <Paragraphs>471</Paragraphs>
  <Slides>35</Slides>
  <Notes>35</Notes>
  <HiddenSlides>0</HiddenSlides>
  <MMClips>0</MMClips>
  <ScaleCrop>false</ScaleCrop>
  <HeadingPairs>
    <vt:vector size="4" baseType="variant">
      <vt:variant>
        <vt:lpstr>主题</vt:lpstr>
      </vt:variant>
      <vt:variant>
        <vt:i4>1</vt:i4>
      </vt:variant>
      <vt:variant>
        <vt:lpstr>幻灯片标题</vt:lpstr>
      </vt:variant>
      <vt:variant>
        <vt:i4>35</vt:i4>
      </vt:variant>
    </vt:vector>
  </HeadingPairs>
  <TitlesOfParts>
    <vt:vector size="36" baseType="lpstr">
      <vt:lpstr>9_Blank Presentation</vt:lpstr>
      <vt:lpstr>PowerPoint 演示文稿</vt:lpstr>
      <vt:lpstr>销售行为</vt:lpstr>
      <vt:lpstr>销售行为(FAB)</vt:lpstr>
      <vt:lpstr>销售行为(FAB)</vt:lpstr>
      <vt:lpstr>销售行为(FAB)</vt:lpstr>
      <vt:lpstr>下一次销售的成功状态</vt:lpstr>
      <vt:lpstr>下一次销售的成功状态                     ——（取得）进展</vt:lpstr>
      <vt:lpstr>SPIN 模式                   ——如何挖掘和满足客户的明确需求</vt:lpstr>
      <vt:lpstr>Burning Issue 燃眉之急</vt:lpstr>
      <vt:lpstr>UCV独特的客户价值</vt:lpstr>
      <vt:lpstr>BIIS剥笋原因（痛苦链 pain chain)</vt:lpstr>
      <vt:lpstr>组织结构图           ——两个维度判断</vt:lpstr>
      <vt:lpstr>首都在线=/ + / ★8条判断</vt:lpstr>
      <vt:lpstr>销售模式</vt:lpstr>
      <vt:lpstr>销售模式</vt:lpstr>
      <vt:lpstr>采购流程</vt:lpstr>
      <vt:lpstr>首都在线销售手册1.0</vt:lpstr>
      <vt:lpstr>洞见孵化器/四个洞见</vt:lpstr>
      <vt:lpstr>洞见孵化器/四个洞见</vt:lpstr>
      <vt:lpstr>洞见孵化器/四个洞见</vt:lpstr>
      <vt:lpstr>洞见孵化器/四个洞见</vt:lpstr>
      <vt:lpstr>确认偏差（沟通的边界条件）                                                 ——两条人间真理</vt:lpstr>
      <vt:lpstr>提问技巧</vt:lpstr>
      <vt:lpstr>提问技巧</vt:lpstr>
      <vt:lpstr>客户的质疑（预判）</vt:lpstr>
      <vt:lpstr>客户的质疑（预判）</vt:lpstr>
      <vt:lpstr>销售的类型（销售发展路径）</vt:lpstr>
      <vt:lpstr>开场白Opening Skill</vt:lpstr>
      <vt:lpstr>开场白Opening Skill</vt:lpstr>
      <vt:lpstr>收场白Closing Skill                                       ——收场白三要素</vt:lpstr>
      <vt:lpstr>关系金字塔Relationship Pyramid</vt:lpstr>
      <vt:lpstr>关系金字塔Relationship Pyramid</vt:lpstr>
      <vt:lpstr>关系金字塔Relationship Pyramid</vt:lpstr>
      <vt:lpstr>关系金字塔Relationship Pyramid</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慕继海</dc:creator>
  <cp:lastModifiedBy>慕继海</cp:lastModifiedBy>
  <cp:revision>3547</cp:revision>
  <cp:lastPrinted>2008-08-19T23:10:16Z</cp:lastPrinted>
  <dcterms:created xsi:type="dcterms:W3CDTF">2009-11-20T09:24:50Z</dcterms:created>
  <dcterms:modified xsi:type="dcterms:W3CDTF">2019-05-31T05:31:57Z</dcterms:modified>
  <cp:contentStatus>最终状态</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