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81" r:id="rId4"/>
  </p:sldMasterIdLst>
  <p:notesMasterIdLst>
    <p:notesMasterId r:id="rId6"/>
  </p:notesMasterIdLst>
  <p:handoutMasterIdLst>
    <p:handoutMasterId r:id="rId70"/>
  </p:handoutMasterIdLst>
  <p:sldIdLst>
    <p:sldId id="500" r:id="rId5"/>
    <p:sldId id="2453" r:id="rId7"/>
    <p:sldId id="2618" r:id="rId8"/>
    <p:sldId id="2619" r:id="rId9"/>
    <p:sldId id="2621" r:id="rId10"/>
    <p:sldId id="2622" r:id="rId11"/>
    <p:sldId id="2623" r:id="rId12"/>
    <p:sldId id="2620" r:id="rId13"/>
    <p:sldId id="2624" r:id="rId14"/>
    <p:sldId id="2625" r:id="rId15"/>
    <p:sldId id="2626" r:id="rId16"/>
    <p:sldId id="2627" r:id="rId17"/>
    <p:sldId id="2628" r:id="rId18"/>
    <p:sldId id="2629" r:id="rId19"/>
    <p:sldId id="2630" r:id="rId20"/>
    <p:sldId id="2631" r:id="rId21"/>
    <p:sldId id="2632" r:id="rId22"/>
    <p:sldId id="2633" r:id="rId23"/>
    <p:sldId id="2634" r:id="rId24"/>
    <p:sldId id="2635" r:id="rId25"/>
    <p:sldId id="2636" r:id="rId26"/>
    <p:sldId id="2637" r:id="rId27"/>
    <p:sldId id="2638" r:id="rId28"/>
    <p:sldId id="2639" r:id="rId29"/>
    <p:sldId id="2640" r:id="rId30"/>
    <p:sldId id="2641" r:id="rId31"/>
    <p:sldId id="2642" r:id="rId32"/>
    <p:sldId id="2643" r:id="rId33"/>
    <p:sldId id="2644" r:id="rId34"/>
    <p:sldId id="2645" r:id="rId35"/>
    <p:sldId id="2646" r:id="rId36"/>
    <p:sldId id="2648" r:id="rId37"/>
    <p:sldId id="2649" r:id="rId38"/>
    <p:sldId id="2650" r:id="rId39"/>
    <p:sldId id="2651" r:id="rId40"/>
    <p:sldId id="2652" r:id="rId41"/>
    <p:sldId id="2653" r:id="rId42"/>
    <p:sldId id="2655" r:id="rId43"/>
    <p:sldId id="2656" r:id="rId44"/>
    <p:sldId id="2657" r:id="rId45"/>
    <p:sldId id="2658" r:id="rId46"/>
    <p:sldId id="2659" r:id="rId47"/>
    <p:sldId id="2660" r:id="rId48"/>
    <p:sldId id="2661" r:id="rId49"/>
    <p:sldId id="2662" r:id="rId50"/>
    <p:sldId id="2663" r:id="rId51"/>
    <p:sldId id="2664" r:id="rId52"/>
    <p:sldId id="2665" r:id="rId53"/>
    <p:sldId id="2666" r:id="rId54"/>
    <p:sldId id="2667" r:id="rId55"/>
    <p:sldId id="2668" r:id="rId56"/>
    <p:sldId id="2669" r:id="rId57"/>
    <p:sldId id="2670" r:id="rId58"/>
    <p:sldId id="2671" r:id="rId59"/>
    <p:sldId id="2672" r:id="rId60"/>
    <p:sldId id="2673" r:id="rId61"/>
    <p:sldId id="2674" r:id="rId62"/>
    <p:sldId id="2676" r:id="rId63"/>
    <p:sldId id="2675" r:id="rId64"/>
    <p:sldId id="2677" r:id="rId65"/>
    <p:sldId id="2678" r:id="rId66"/>
    <p:sldId id="2679" r:id="rId67"/>
    <p:sldId id="2680" r:id="rId68"/>
    <p:sldId id="1760" r:id="rId69"/>
  </p:sldIdLst>
  <p:sldSz cx="12192000" cy="6858000"/>
  <p:notesSz cx="7103745" cy="10234295"/>
  <p:custDataLst>
    <p:tags r:id="rId7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微软用户" initials="微软用户" lastIdx="0" clrIdx="0"/>
  <p:cmAuthor id="2001" name="heloise peng" initials="hp" lastIdx="1" clrIdx="28"/>
  <p:cmAuthor id="1" name="大晗的小本子" initials="大" lastIdx="1" clrIdx="0"/>
  <p:cmAuthor id="2" name="罗昕宇" initials="罗" lastIdx="1" clrIdx="1"/>
  <p:cmAuthor id="3" name="luojw" initials="l" lastIdx="2" clrIdx="2"/>
  <p:cmAuthor id="4" name="hu lina" initials="hl" lastIdx="1" clrIdx="3"/>
  <p:cmAuthor id="5" name="chan mancy" initials="cm" lastIdx="1" clrIdx="4"/>
  <p:cmAuthor id="6" name="95454" initials="9" lastIdx="8" clrIdx="5"/>
  <p:cmAuthor id="7" name="Administrator" initials="A" lastIdx="2" clrIdx="6"/>
  <p:cmAuthor id="8" name="86136" initials="8" lastIdx="14" clrIdx="7"/>
  <p:cmAuthor id="9" name="John" initials="J" lastIdx="4" clrIdx="8"/>
  <p:cmAuthor id="10" name="Jewgle" initials="J" lastIdx="1" clrIdx="9"/>
  <p:cmAuthor id="11" name="administrator" initials="admini" lastIdx="1" clrIdx="10"/>
  <p:cmAuthor id="12" name="WFLEE" initials="W" lastIdx="1" clrIdx="11"/>
  <p:cmAuthor id="13" name="THINK" initials="T" lastIdx="1" clrIdx="12"/>
  <p:cmAuthor id="16" name="YY" initials="Y" lastIdx="4" clrIdx="26"/>
  <p:cmAuthor id="75" name="作者" initials="A" lastIdx="0" clrIdx="24"/>
  <p:cmAuthor id="76" name="Anlj" initials="A" lastIdx="12" clrIdx="25"/>
  <p:cmAuthor id="18" name="何 璇" initials="何" lastIdx="1" clrIdx="26"/>
  <p:cmAuthor id="77" name="lihui chen" initials="" lastIdx="0" clrIdx="26"/>
  <p:cmAuthor id="20" name="creep" initials="c" lastIdx="1" clrIdx="16"/>
  <p:cmAuthor id="78" name="wyin" initials="w" lastIdx="1" clrIdx="27"/>
  <p:cmAuthor id="21" name="莫辛" initials="M" lastIdx="1" clrIdx="20"/>
  <p:cmAuthor id="2000" name="天下孟德_3MjubA7B" initials="authorId_1198981768" lastIdx="0" clrIdx="0"/>
  <p:cmAuthor id="15" name="COCO" initials="C" lastIdx="1" clrIdx="14"/>
  <p:cmAuthor id="24" name="赵然" initials="赵" lastIdx="1" clrIdx="13"/>
  <p:cmAuthor id="25" name="apple" initials="a" lastIdx="1" clrIdx="16"/>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73E77"/>
    <a:srgbClr val="9EE5F7"/>
    <a:srgbClr val="B30217"/>
    <a:srgbClr val="548235"/>
    <a:srgbClr val="0B9796"/>
    <a:srgbClr val="38829D"/>
    <a:srgbClr val="7030A0"/>
    <a:srgbClr val="A075DF"/>
    <a:srgbClr val="6DAD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5519" autoAdjust="0"/>
  </p:normalViewPr>
  <p:slideViewPr>
    <p:cSldViewPr snapToGrid="0" showGuides="1">
      <p:cViewPr varScale="1">
        <p:scale>
          <a:sx n="91" d="100"/>
          <a:sy n="91" d="100"/>
        </p:scale>
        <p:origin x="322" y="72"/>
      </p:cViewPr>
      <p:guideLst>
        <p:guide orient="horz" pos="1982"/>
        <p:guide pos="378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4.xml"/><Relationship Id="rId8" Type="http://schemas.openxmlformats.org/officeDocument/2006/relationships/slide" Target="slides/slide3.xml"/><Relationship Id="rId75" Type="http://schemas.openxmlformats.org/officeDocument/2006/relationships/tags" Target="tags/tag2.xml"/><Relationship Id="rId74" Type="http://schemas.openxmlformats.org/officeDocument/2006/relationships/commentAuthors" Target="commentAuthors.xml"/><Relationship Id="rId73" Type="http://schemas.openxmlformats.org/officeDocument/2006/relationships/tableStyles" Target="tableStyles.xml"/><Relationship Id="rId72" Type="http://schemas.openxmlformats.org/officeDocument/2006/relationships/viewProps" Target="viewProps.xml"/><Relationship Id="rId71" Type="http://schemas.openxmlformats.org/officeDocument/2006/relationships/presProps" Target="presProps.xml"/><Relationship Id="rId70" Type="http://schemas.openxmlformats.org/officeDocument/2006/relationships/handoutMaster" Target="handoutMasters/handoutMaster1.xml"/><Relationship Id="rId7" Type="http://schemas.openxmlformats.org/officeDocument/2006/relationships/slide" Target="slides/slide2.xml"/><Relationship Id="rId69" Type="http://schemas.openxmlformats.org/officeDocument/2006/relationships/slide" Target="slides/slide64.xml"/><Relationship Id="rId68" Type="http://schemas.openxmlformats.org/officeDocument/2006/relationships/slide" Target="slides/slide63.xml"/><Relationship Id="rId67" Type="http://schemas.openxmlformats.org/officeDocument/2006/relationships/slide" Target="slides/slide62.xml"/><Relationship Id="rId66" Type="http://schemas.openxmlformats.org/officeDocument/2006/relationships/slide" Target="slides/slide61.xml"/><Relationship Id="rId65" Type="http://schemas.openxmlformats.org/officeDocument/2006/relationships/slide" Target="slides/slide60.xml"/><Relationship Id="rId64" Type="http://schemas.openxmlformats.org/officeDocument/2006/relationships/slide" Target="slides/slide59.xml"/><Relationship Id="rId63" Type="http://schemas.openxmlformats.org/officeDocument/2006/relationships/slide" Target="slides/slide58.xml"/><Relationship Id="rId62" Type="http://schemas.openxmlformats.org/officeDocument/2006/relationships/slide" Target="slides/slide57.xml"/><Relationship Id="rId61" Type="http://schemas.openxmlformats.org/officeDocument/2006/relationships/slide" Target="slides/slide56.xml"/><Relationship Id="rId60" Type="http://schemas.openxmlformats.org/officeDocument/2006/relationships/slide" Target="slides/slide55.xml"/><Relationship Id="rId6" Type="http://schemas.openxmlformats.org/officeDocument/2006/relationships/notesMaster" Target="notesMasters/notesMaster1.xml"/><Relationship Id="rId59" Type="http://schemas.openxmlformats.org/officeDocument/2006/relationships/slide" Target="slides/slide54.xml"/><Relationship Id="rId58" Type="http://schemas.openxmlformats.org/officeDocument/2006/relationships/slide" Target="slides/slide53.xml"/><Relationship Id="rId57" Type="http://schemas.openxmlformats.org/officeDocument/2006/relationships/slide" Target="slides/slide52.xml"/><Relationship Id="rId56" Type="http://schemas.openxmlformats.org/officeDocument/2006/relationships/slide" Target="slides/slide51.xml"/><Relationship Id="rId55" Type="http://schemas.openxmlformats.org/officeDocument/2006/relationships/slide" Target="slides/slide50.xml"/><Relationship Id="rId54" Type="http://schemas.openxmlformats.org/officeDocument/2006/relationships/slide" Target="slides/slide49.xml"/><Relationship Id="rId53" Type="http://schemas.openxmlformats.org/officeDocument/2006/relationships/slide" Target="slides/slide48.xml"/><Relationship Id="rId52" Type="http://schemas.openxmlformats.org/officeDocument/2006/relationships/slide" Target="slides/slide47.xml"/><Relationship Id="rId51" Type="http://schemas.openxmlformats.org/officeDocument/2006/relationships/slide" Target="slides/slide46.xml"/><Relationship Id="rId50" Type="http://schemas.openxmlformats.org/officeDocument/2006/relationships/slide" Target="slides/slide45.xml"/><Relationship Id="rId5" Type="http://schemas.openxmlformats.org/officeDocument/2006/relationships/slide" Target="slides/slide1.xml"/><Relationship Id="rId49" Type="http://schemas.openxmlformats.org/officeDocument/2006/relationships/slide" Target="slides/slide44.xml"/><Relationship Id="rId48" Type="http://schemas.openxmlformats.org/officeDocument/2006/relationships/slide" Target="slides/slide43.xml"/><Relationship Id="rId47" Type="http://schemas.openxmlformats.org/officeDocument/2006/relationships/slide" Target="slides/slide42.xml"/><Relationship Id="rId46" Type="http://schemas.openxmlformats.org/officeDocument/2006/relationships/slide" Target="slides/slide41.xml"/><Relationship Id="rId45" Type="http://schemas.openxmlformats.org/officeDocument/2006/relationships/slide" Target="slides/slide40.xml"/><Relationship Id="rId44" Type="http://schemas.openxmlformats.org/officeDocument/2006/relationships/slide" Target="slides/slide39.xml"/><Relationship Id="rId43" Type="http://schemas.openxmlformats.org/officeDocument/2006/relationships/slide" Target="slides/slide38.xml"/><Relationship Id="rId42" Type="http://schemas.openxmlformats.org/officeDocument/2006/relationships/slide" Target="slides/slide37.xml"/><Relationship Id="rId41" Type="http://schemas.openxmlformats.org/officeDocument/2006/relationships/slide" Target="slides/slide36.xml"/><Relationship Id="rId40" Type="http://schemas.openxmlformats.org/officeDocument/2006/relationships/slide" Target="slides/slide35.xml"/><Relationship Id="rId4" Type="http://schemas.openxmlformats.org/officeDocument/2006/relationships/slideMaster" Target="slideMasters/slideMaster3.xml"/><Relationship Id="rId39" Type="http://schemas.openxmlformats.org/officeDocument/2006/relationships/slide" Target="slides/slide34.xml"/><Relationship Id="rId38" Type="http://schemas.openxmlformats.org/officeDocument/2006/relationships/slide" Target="slides/slide33.xml"/><Relationship Id="rId37" Type="http://schemas.openxmlformats.org/officeDocument/2006/relationships/slide" Target="slides/slide32.xml"/><Relationship Id="rId36" Type="http://schemas.openxmlformats.org/officeDocument/2006/relationships/slide" Target="slides/slide31.xml"/><Relationship Id="rId35" Type="http://schemas.openxmlformats.org/officeDocument/2006/relationships/slide" Target="slides/slide30.xml"/><Relationship Id="rId34" Type="http://schemas.openxmlformats.org/officeDocument/2006/relationships/slide" Target="slides/slide29.xml"/><Relationship Id="rId33" Type="http://schemas.openxmlformats.org/officeDocument/2006/relationships/slide" Target="slides/slide28.xml"/><Relationship Id="rId32" Type="http://schemas.openxmlformats.org/officeDocument/2006/relationships/slide" Target="slides/slide27.xml"/><Relationship Id="rId31" Type="http://schemas.openxmlformats.org/officeDocument/2006/relationships/slide" Target="slides/slide26.xml"/><Relationship Id="rId30" Type="http://schemas.openxmlformats.org/officeDocument/2006/relationships/slide" Target="slides/slide25.xml"/><Relationship Id="rId3" Type="http://schemas.openxmlformats.org/officeDocument/2006/relationships/slideMaster" Target="slideMasters/slideMaster2.xml"/><Relationship Id="rId29" Type="http://schemas.openxmlformats.org/officeDocument/2006/relationships/slide" Target="slides/slide24.xml"/><Relationship Id="rId28" Type="http://schemas.openxmlformats.org/officeDocument/2006/relationships/slide" Target="slides/slide23.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slide" Target="slides/slide15.xml"/><Relationship Id="rId2" Type="http://schemas.openxmlformats.org/officeDocument/2006/relationships/theme" Target="theme/theme1.xml"/><Relationship Id="rId19" Type="http://schemas.openxmlformats.org/officeDocument/2006/relationships/slide" Target="slides/slide14.xml"/><Relationship Id="rId18" Type="http://schemas.openxmlformats.org/officeDocument/2006/relationships/slide" Target="slides/slide13.xml"/><Relationship Id="rId17" Type="http://schemas.openxmlformats.org/officeDocument/2006/relationships/slide" Target="slides/slide12.xml"/><Relationship Id="rId16" Type="http://schemas.openxmlformats.org/officeDocument/2006/relationships/slide" Target="slides/slide11.xml"/><Relationship Id="rId15" Type="http://schemas.openxmlformats.org/officeDocument/2006/relationships/slide" Target="slides/slide10.xml"/><Relationship Id="rId14" Type="http://schemas.openxmlformats.org/officeDocument/2006/relationships/slide" Target="slides/slide9.xml"/><Relationship Id="rId13" Type="http://schemas.openxmlformats.org/officeDocument/2006/relationships/slide" Target="slides/slide8.xml"/><Relationship Id="rId12" Type="http://schemas.openxmlformats.org/officeDocument/2006/relationships/slide" Target="slides/slide7.xml"/><Relationship Id="rId11" Type="http://schemas.openxmlformats.org/officeDocument/2006/relationships/slide" Target="slides/slide6.xml"/><Relationship Id="rId10" Type="http://schemas.openxmlformats.org/officeDocument/2006/relationships/slide" Target="slides/slide5.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188595" cy="574719"/>
          </a:xfrm>
          <a:prstGeom prst="rect">
            <a:avLst/>
          </a:prstGeom>
        </p:spPr>
        <p:txBody>
          <a:bodyPr vert="horz" lIns="91440" tIns="45720" rIns="91440" bIns="45720" rtlCol="0"/>
          <a:lstStyle>
            <a:lvl1pPr algn="l">
              <a:defRPr sz="1290"/>
            </a:lvl1pPr>
          </a:lstStyle>
          <a:p>
            <a:endParaRPr lang="zh-CN" altLang="en-US"/>
          </a:p>
        </p:txBody>
      </p:sp>
      <p:sp>
        <p:nvSpPr>
          <p:cNvPr id="3" name="日期占位符 2"/>
          <p:cNvSpPr>
            <a:spLocks noGrp="1"/>
          </p:cNvSpPr>
          <p:nvPr>
            <p:ph type="dt" sz="quarter" idx="1"/>
          </p:nvPr>
        </p:nvSpPr>
        <p:spPr>
          <a:xfrm>
            <a:off x="4167998" y="0"/>
            <a:ext cx="3188595" cy="574719"/>
          </a:xfrm>
          <a:prstGeom prst="rect">
            <a:avLst/>
          </a:prstGeom>
        </p:spPr>
        <p:txBody>
          <a:bodyPr vert="horz" lIns="91440" tIns="45720" rIns="91440" bIns="45720" rtlCol="0"/>
          <a:lstStyle>
            <a:lvl1pPr algn="r">
              <a:defRPr sz="1290"/>
            </a:lvl1pPr>
          </a:lstStyle>
          <a:p>
            <a:fld id="{0F9B84EA-7D68-4D60-9CB1-D50884785D1C}" type="datetimeFigureOut">
              <a:rPr lang="zh-CN" altLang="en-US" smtClean="0"/>
            </a:fld>
            <a:endParaRPr lang="zh-CN" altLang="en-US"/>
          </a:p>
        </p:txBody>
      </p:sp>
      <p:sp>
        <p:nvSpPr>
          <p:cNvPr id="4" name="页脚占位符 3"/>
          <p:cNvSpPr>
            <a:spLocks noGrp="1"/>
          </p:cNvSpPr>
          <p:nvPr>
            <p:ph type="ftr" sz="quarter" idx="2"/>
          </p:nvPr>
        </p:nvSpPr>
        <p:spPr>
          <a:xfrm>
            <a:off x="0" y="10879875"/>
            <a:ext cx="3188595" cy="574718"/>
          </a:xfrm>
          <a:prstGeom prst="rect">
            <a:avLst/>
          </a:prstGeom>
        </p:spPr>
        <p:txBody>
          <a:bodyPr vert="horz" lIns="91440" tIns="45720" rIns="91440" bIns="45720" rtlCol="0" anchor="b"/>
          <a:lstStyle>
            <a:lvl1pPr algn="l">
              <a:defRPr sz="1290"/>
            </a:lvl1pPr>
          </a:lstStyle>
          <a:p>
            <a:endParaRPr lang="zh-CN" altLang="en-US"/>
          </a:p>
        </p:txBody>
      </p:sp>
      <p:sp>
        <p:nvSpPr>
          <p:cNvPr id="5" name="灯片编号占位符 4"/>
          <p:cNvSpPr>
            <a:spLocks noGrp="1"/>
          </p:cNvSpPr>
          <p:nvPr>
            <p:ph type="sldNum" sz="quarter" idx="3"/>
          </p:nvPr>
        </p:nvSpPr>
        <p:spPr>
          <a:xfrm>
            <a:off x="4167998" y="10879875"/>
            <a:ext cx="3188595" cy="574718"/>
          </a:xfrm>
          <a:prstGeom prst="rect">
            <a:avLst/>
          </a:prstGeom>
        </p:spPr>
        <p:txBody>
          <a:bodyPr vert="horz" lIns="91440" tIns="45720" rIns="91440" bIns="45720" rtlCol="0" anchor="b"/>
          <a:lstStyle>
            <a:lvl1pPr algn="r">
              <a:defRPr sz="1290"/>
            </a:lvl1pPr>
          </a:lstStyle>
          <a:p>
            <a:fld id="{8D4E0FC9-F1F8-4FAE-9988-3BA365CFD46F}"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6.xml"/></Relationships>
</file>

<file path=ppt/notesSlides/_rels/notesSlide4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4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4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5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5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5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2.xml"/></Relationships>
</file>

<file path=ppt/notesSlides/_rels/notesSlide5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5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5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5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5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5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5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6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6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1.xml"/></Relationships>
</file>

<file path=ppt/notesSlides/_rels/notesSlide6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2.xml"/></Relationships>
</file>

<file path=ppt/notesSlides/_rels/notesSlide6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3.xml"/></Relationships>
</file>

<file path=ppt/notesSlides/_rels/notesSlide6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
        <p:nvSpPr>
          <p:cNvPr id="5" name="页眉占位符 4"/>
          <p:cNvSpPr>
            <a:spLocks noGrp="1"/>
          </p:cNvSpPr>
          <p:nvPr>
            <p:ph type="hdr" sz="quarter" idx="11"/>
          </p:nvPr>
        </p:nvSpPr>
        <p:spPr/>
        <p:txBody>
          <a:bodyPr/>
          <a:lstStyle/>
          <a:p>
            <a:r>
              <a:rPr lang="zh-CN" altLang="en-US"/>
              <a:t>国家税务总局</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1013" y="1279525"/>
            <a:ext cx="6140450"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fld>
            <a:endParaRPr lang="zh-CN" altLang="en-US"/>
          </a:p>
        </p:txBody>
      </p:sp>
      <p:sp>
        <p:nvSpPr>
          <p:cNvPr id="5" name="页眉占位符 4"/>
          <p:cNvSpPr>
            <a:spLocks noGrp="1"/>
          </p:cNvSpPr>
          <p:nvPr>
            <p:ph type="hdr" sz="quarter" idx="11"/>
          </p:nvPr>
        </p:nvSpPr>
        <p:spPr/>
        <p:txBody>
          <a:bodyPr/>
          <a:lstStyle/>
          <a:p>
            <a:r>
              <a:rPr lang="zh-CN" altLang="en-US"/>
              <a:t>国家税务总局</a:t>
            </a:r>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tags" Target="../tags/tag1.xml"/><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14" name="Group 7"/>
          <p:cNvGrpSpPr/>
          <p:nvPr userDrawn="1"/>
        </p:nvGrpSpPr>
        <p:grpSpPr>
          <a:xfrm>
            <a:off x="431802" y="391588"/>
            <a:ext cx="520700" cy="273049"/>
            <a:chOff x="0" y="0"/>
            <a:chExt cx="1041399" cy="549275"/>
          </a:xfrm>
        </p:grpSpPr>
        <p:sp>
          <p:nvSpPr>
            <p:cNvPr id="1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a:p>
          </p:txBody>
        </p:sp>
        <p:sp>
          <p:nvSpPr>
            <p:cNvPr id="1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a:p>
          </p:txBody>
        </p:sp>
        <p:sp>
          <p:nvSpPr>
            <p:cNvPr id="1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a:p>
          </p:txBody>
        </p:sp>
      </p:grpSp>
      <p:cxnSp>
        <p:nvCxnSpPr>
          <p:cNvPr id="19" name="直接连接符 18"/>
          <p:cNvCxnSpPr/>
          <p:nvPr userDrawn="1"/>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20"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21"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7" name="直接连接符 6"/>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8" name="直接连接符 7"/>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9" name="Group 7"/>
          <p:cNvGrpSpPr/>
          <p:nvPr userDrawn="1"/>
        </p:nvGrpSpPr>
        <p:grpSpPr bwMode="auto">
          <a:xfrm>
            <a:off x="323528" y="292895"/>
            <a:ext cx="390372" cy="205979"/>
            <a:chOff x="0" y="0"/>
            <a:chExt cx="1041399" cy="549275"/>
          </a:xfrm>
        </p:grpSpPr>
        <p:sp>
          <p:nvSpPr>
            <p:cNvPr id="10"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10" name="直接连接符 9"/>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1" name="Group 7"/>
          <p:cNvGrpSpPr/>
          <p:nvPr userDrawn="1"/>
        </p:nvGrpSpPr>
        <p:grpSpPr bwMode="auto">
          <a:xfrm>
            <a:off x="323528" y="292895"/>
            <a:ext cx="390372" cy="205979"/>
            <a:chOff x="0" y="0"/>
            <a:chExt cx="1041399" cy="549275"/>
          </a:xfrm>
        </p:grpSpPr>
        <p:sp>
          <p:nvSpPr>
            <p:cNvPr id="12"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3"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5" name="图片 1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0-#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6" name="直接连接符 5"/>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7" name="Group 7"/>
          <p:cNvGrpSpPr/>
          <p:nvPr userDrawn="1"/>
        </p:nvGrpSpPr>
        <p:grpSpPr bwMode="auto">
          <a:xfrm>
            <a:off x="323528" y="292895"/>
            <a:ext cx="390372" cy="205979"/>
            <a:chOff x="0" y="0"/>
            <a:chExt cx="1041399" cy="549275"/>
          </a:xfrm>
        </p:grpSpPr>
        <p:sp>
          <p:nvSpPr>
            <p:cNvPr id="8"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1" name="图片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0-#ppt_w/2"/>
                                          </p:val>
                                        </p:tav>
                                        <p:tav tm="100000">
                                          <p:val>
                                            <p:strVal val="#ppt_x"/>
                                          </p:val>
                                        </p:tav>
                                      </p:tavLst>
                                    </p:anim>
                                    <p:anim calcmode="lin" valueType="num">
                                      <p:cBhvr additive="base">
                                        <p:cTn id="8"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5" name="直接连接符 4"/>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6" name="Group 7"/>
          <p:cNvGrpSpPr/>
          <p:nvPr userDrawn="1"/>
        </p:nvGrpSpPr>
        <p:grpSpPr bwMode="auto">
          <a:xfrm>
            <a:off x="323528" y="292895"/>
            <a:ext cx="390372" cy="205979"/>
            <a:chOff x="0" y="0"/>
            <a:chExt cx="1041399" cy="549275"/>
          </a:xfrm>
        </p:grpSpPr>
        <p:sp>
          <p:nvSpPr>
            <p:cNvPr id="7"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8"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9"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0-#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8" name="直接连接符 7"/>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9" name="Group 7"/>
          <p:cNvGrpSpPr/>
          <p:nvPr userDrawn="1"/>
        </p:nvGrpSpPr>
        <p:grpSpPr bwMode="auto">
          <a:xfrm>
            <a:off x="323528" y="292895"/>
            <a:ext cx="390372" cy="205979"/>
            <a:chOff x="0" y="0"/>
            <a:chExt cx="1041399" cy="549275"/>
          </a:xfrm>
        </p:grpSpPr>
        <p:sp>
          <p:nvSpPr>
            <p:cNvPr id="10"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8" name="直接连接符 7"/>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9" name="Group 7"/>
          <p:cNvGrpSpPr/>
          <p:nvPr userDrawn="1"/>
        </p:nvGrpSpPr>
        <p:grpSpPr bwMode="auto">
          <a:xfrm>
            <a:off x="323528" y="292895"/>
            <a:ext cx="390372" cy="205979"/>
            <a:chOff x="0" y="0"/>
            <a:chExt cx="1041399" cy="549275"/>
          </a:xfrm>
        </p:grpSpPr>
        <p:sp>
          <p:nvSpPr>
            <p:cNvPr id="10"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2"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3" name="图片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55654B2C-FFF5-415C-8ED5-468B1057298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01D57E5-38A8-4F20-B661-259CBBBCAD25}" type="slidenum">
              <a:rPr lang="zh-CN" altLang="en-US" smtClean="0"/>
            </a:fld>
            <a:endParaRPr lang="zh-CN" altLang="en-US"/>
          </a:p>
        </p:txBody>
      </p:sp>
      <p:cxnSp>
        <p:nvCxnSpPr>
          <p:cNvPr id="7" name="直接连接符 6"/>
          <p:cNvCxnSpPr/>
          <p:nvPr userDrawn="1"/>
        </p:nvCxnSpPr>
        <p:spPr>
          <a:xfrm>
            <a:off x="755576" y="625398"/>
            <a:ext cx="10975981"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8" name="Group 7"/>
          <p:cNvGrpSpPr/>
          <p:nvPr userDrawn="1"/>
        </p:nvGrpSpPr>
        <p:grpSpPr bwMode="auto">
          <a:xfrm>
            <a:off x="323528" y="292895"/>
            <a:ext cx="390372" cy="205979"/>
            <a:chOff x="0" y="0"/>
            <a:chExt cx="1041399" cy="549275"/>
          </a:xfrm>
        </p:grpSpPr>
        <p:sp>
          <p:nvSpPr>
            <p:cNvPr id="9"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0"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1"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grpSp>
      <p:pic>
        <p:nvPicPr>
          <p:cNvPr id="12" name="图片 1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08863" y="-2715507"/>
            <a:ext cx="5268060" cy="268642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页脚占位符 2"/>
          <p:cNvSpPr>
            <a:spLocks noGrp="1"/>
          </p:cNvSpPr>
          <p:nvPr>
            <p:ph type="ftr" sz="quarter" idx="11"/>
          </p:nvPr>
        </p:nvSpPr>
        <p:spPr/>
        <p:txBody>
          <a:bodyPr/>
          <a:lstStyle/>
          <a:p>
            <a:endParaRPr lang="zh-CN" altLang="en-US"/>
          </a:p>
        </p:txBody>
      </p:sp>
    </p:spTree>
  </p:cSld>
  <p:clrMapOvr>
    <a:masterClrMapping/>
  </p:clrMapOvr>
  <p:transition spd="slow" advClick="0"/>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chemeClr val="bg1"/>
        </a:solidFill>
        <a:effectLst/>
      </p:bgPr>
    </p:bg>
    <p:spTree>
      <p:nvGrpSpPr>
        <p:cNvPr id="1" name=""/>
        <p:cNvGrpSpPr/>
        <p:nvPr/>
      </p:nvGrpSpPr>
      <p:grpSpPr>
        <a:xfrm>
          <a:off x="0" y="0"/>
          <a:ext cx="0" cy="0"/>
          <a:chOff x="0" y="0"/>
          <a:chExt cx="0" cy="0"/>
        </a:xfrm>
      </p:grpSpPr>
      <p:grpSp>
        <p:nvGrpSpPr>
          <p:cNvPr id="7" name="Group 7"/>
          <p:cNvGrpSpPr/>
          <p:nvPr userDrawn="1"/>
        </p:nvGrpSpPr>
        <p:grpSpPr>
          <a:xfrm>
            <a:off x="431802" y="391588"/>
            <a:ext cx="520700" cy="273049"/>
            <a:chOff x="0" y="0"/>
            <a:chExt cx="1041399" cy="549275"/>
          </a:xfrm>
        </p:grpSpPr>
        <p:sp>
          <p:nvSpPr>
            <p:cNvPr id="205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a:p>
          </p:txBody>
        </p:sp>
        <p:sp>
          <p:nvSpPr>
            <p:cNvPr id="205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a:p>
          </p:txBody>
        </p:sp>
        <p:sp>
          <p:nvSpPr>
            <p:cNvPr id="205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a:p>
          </p:txBody>
        </p:sp>
      </p:grpSp>
      <p:cxnSp>
        <p:nvCxnSpPr>
          <p:cNvPr id="6" name="直接连接符 5"/>
          <p:cNvCxnSpPr/>
          <p:nvPr/>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12"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pPr eaLnBrk="1" hangingPunct="1">
              <a:defRPr/>
            </a:pPr>
            <a:endParaRPr lang="zh-CN" altLang="en-US"/>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pPr eaLnBrk="1" hangingPunct="1">
              <a:defRPr/>
            </a:pPr>
            <a:endParaRPr lang="zh-CN" altLang="en-US"/>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pPr eaLnBrk="1" hangingPunct="1">
              <a:defRPr/>
            </a:pPr>
            <a:endParaRPr lang="zh-CN" altLang="en-US"/>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pPr eaLnBrk="1" hangingPunct="1">
              <a:defRPr/>
            </a:pPr>
            <a:endParaRPr lang="zh-CN" altLang="en-US"/>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Content Placeholder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5" name="Text Placeholder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Content Placeholder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fld>
            <a:endParaRPr lang="en-US" dirty="0"/>
          </a:p>
        </p:txBody>
      </p:sp>
      <p:sp>
        <p:nvSpPr>
          <p:cNvPr id="8" name="Footer Placeholder 7"/>
          <p:cNvSpPr>
            <a:spLocks noGrp="1"/>
          </p:cNvSpPr>
          <p:nvPr>
            <p:ph type="ftr" sz="quarter" idx="11"/>
          </p:nvPr>
        </p:nvSpPr>
        <p:spPr/>
        <p:txBody>
          <a:bodyPr/>
          <a:lstStyle/>
          <a:p>
            <a:pPr eaLnBrk="1" hangingPunct="1">
              <a:defRPr/>
            </a:pPr>
            <a:endParaRPr lang="zh-CN" altLang="en-US"/>
          </a:p>
        </p:txBody>
      </p:sp>
      <p:sp>
        <p:nvSpPr>
          <p:cNvPr id="9" name="Slide Number Placeholder 8"/>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fld>
            <a:endParaRPr lang="en-US" dirty="0"/>
          </a:p>
        </p:txBody>
      </p:sp>
      <p:sp>
        <p:nvSpPr>
          <p:cNvPr id="4" name="Footer Placeholder 3"/>
          <p:cNvSpPr>
            <a:spLocks noGrp="1"/>
          </p:cNvSpPr>
          <p:nvPr>
            <p:ph type="ftr" sz="quarter" idx="11"/>
          </p:nvPr>
        </p:nvSpPr>
        <p:spPr/>
        <p:txBody>
          <a:bodyPr/>
          <a:lstStyle/>
          <a:p>
            <a:pPr eaLnBrk="1" hangingPunct="1">
              <a:defRPr/>
            </a:pPr>
            <a:endParaRPr lang="zh-CN" altLang="en-US"/>
          </a:p>
        </p:txBody>
      </p:sp>
      <p:sp>
        <p:nvSpPr>
          <p:cNvPr id="5" name="Slide Number Placeholder 4"/>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fld>
            <a:endParaRPr lang="en-US" dirty="0"/>
          </a:p>
        </p:txBody>
      </p:sp>
      <p:sp>
        <p:nvSpPr>
          <p:cNvPr id="3" name="Footer Placeholder 2"/>
          <p:cNvSpPr>
            <a:spLocks noGrp="1"/>
          </p:cNvSpPr>
          <p:nvPr>
            <p:ph type="ftr" sz="quarter" idx="11"/>
          </p:nvPr>
        </p:nvSpPr>
        <p:spPr/>
        <p:txBody>
          <a:bodyPr/>
          <a:lstStyle/>
          <a:p>
            <a:pPr eaLnBrk="1" hangingPunct="1">
              <a:defRPr/>
            </a:pPr>
            <a:endParaRPr lang="zh-CN" altLang="en-US"/>
          </a:p>
        </p:txBody>
      </p:sp>
      <p:sp>
        <p:nvSpPr>
          <p:cNvPr id="4" name="Slide Number Placeholder 3"/>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pPr eaLnBrk="1" hangingPunct="1">
              <a:defRPr/>
            </a:pPr>
            <a:endParaRPr lang="zh-CN" altLang="en-US"/>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CN" altLang="en-US"/>
              <a:t>单击图标添加图片</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Date Placeholder 4"/>
          <p:cNvSpPr>
            <a:spLocks noGrp="1"/>
          </p:cNvSpPr>
          <p:nvPr>
            <p:ph type="dt" sz="half" idx="10"/>
          </p:nvPr>
        </p:nvSpPr>
        <p:spPr/>
        <p:txBody>
          <a:bodyPr/>
          <a:lstStyle/>
          <a:p>
            <a:fld id="{C764DE79-268F-4C1A-8933-263129D2AF90}" type="datetimeFigureOut">
              <a:rPr lang="en-US" dirty="0"/>
            </a:fld>
            <a:endParaRPr lang="en-US" dirty="0"/>
          </a:p>
        </p:txBody>
      </p:sp>
      <p:sp>
        <p:nvSpPr>
          <p:cNvPr id="6" name="Footer Placeholder 5"/>
          <p:cNvSpPr>
            <a:spLocks noGrp="1"/>
          </p:cNvSpPr>
          <p:nvPr>
            <p:ph type="ftr" sz="quarter" idx="11"/>
          </p:nvPr>
        </p:nvSpPr>
        <p:spPr/>
        <p:txBody>
          <a:bodyPr/>
          <a:lstStyle/>
          <a:p>
            <a:pPr eaLnBrk="1" hangingPunct="1">
              <a:defRPr/>
            </a:pPr>
            <a:endParaRPr lang="zh-CN" altLang="en-US"/>
          </a:p>
        </p:txBody>
      </p:sp>
      <p:sp>
        <p:nvSpPr>
          <p:cNvPr id="7" name="Slide Number Placeholder 6"/>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pPr eaLnBrk="1" hangingPunct="1">
              <a:defRPr/>
            </a:pPr>
            <a:endParaRPr lang="zh-CN" altLang="en-US"/>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fld>
            <a:endParaRPr lang="en-US" dirty="0"/>
          </a:p>
        </p:txBody>
      </p:sp>
      <p:sp>
        <p:nvSpPr>
          <p:cNvPr id="5" name="Footer Placeholder 4"/>
          <p:cNvSpPr>
            <a:spLocks noGrp="1"/>
          </p:cNvSpPr>
          <p:nvPr>
            <p:ph type="ftr" sz="quarter" idx="11"/>
          </p:nvPr>
        </p:nvSpPr>
        <p:spPr/>
        <p:txBody>
          <a:bodyPr/>
          <a:lstStyle/>
          <a:p>
            <a:pPr eaLnBrk="1" hangingPunct="1">
              <a:defRPr/>
            </a:pPr>
            <a:endParaRPr lang="zh-CN" altLang="en-US"/>
          </a:p>
        </p:txBody>
      </p:sp>
      <p:sp>
        <p:nvSpPr>
          <p:cNvPr id="6" name="Slide Number Placeholder 5"/>
          <p:cNvSpPr>
            <a:spLocks noGrp="1"/>
          </p:cNvSpPr>
          <p:nvPr>
            <p:ph type="sldNum" sz="quarter" idx="12"/>
          </p:nvPr>
        </p:nvSpPr>
        <p:spPr/>
        <p:txBody>
          <a:body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p>
            <a:pPr eaLnBrk="1" hangingPunct="1">
              <a:defRPr/>
            </a:pPr>
            <a:endParaRPr lang="zh-CN" altLang="en-US"/>
          </a:p>
        </p:txBody>
      </p:sp>
      <p:sp>
        <p:nvSpPr>
          <p:cNvPr id="3" name="灯片编号占位符 2"/>
          <p:cNvSpPr>
            <a:spLocks noGrp="1"/>
          </p:cNvSpPr>
          <p:nvPr>
            <p:ph type="sldNum" sz="quarter" idx="11"/>
          </p:nvPr>
        </p:nvSpPr>
        <p:spPr/>
        <p:txBody>
          <a:bodyPr/>
          <a:lstStyle/>
          <a:p>
            <a:pPr lvl="0" eaLnBrk="1" hangingPunct="1"/>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chemeClr val="bg1"/>
        </a:solidFill>
        <a:effectLst/>
      </p:bgPr>
    </p:bg>
    <p:spTree>
      <p:nvGrpSpPr>
        <p:cNvPr id="1" name=""/>
        <p:cNvGrpSpPr/>
        <p:nvPr/>
      </p:nvGrpSpPr>
      <p:grpSpPr>
        <a:xfrm>
          <a:off x="0" y="0"/>
          <a:ext cx="0" cy="0"/>
          <a:chOff x="0" y="0"/>
          <a:chExt cx="0" cy="0"/>
        </a:xfrm>
      </p:grpSpPr>
      <p:grpSp>
        <p:nvGrpSpPr>
          <p:cNvPr id="7" name="Group 7"/>
          <p:cNvGrpSpPr/>
          <p:nvPr userDrawn="1"/>
        </p:nvGrpSpPr>
        <p:grpSpPr>
          <a:xfrm>
            <a:off x="431802" y="391588"/>
            <a:ext cx="520700" cy="273049"/>
            <a:chOff x="0" y="0"/>
            <a:chExt cx="1041399" cy="549275"/>
          </a:xfrm>
        </p:grpSpPr>
        <p:sp>
          <p:nvSpPr>
            <p:cNvPr id="205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a:p>
          </p:txBody>
        </p:sp>
        <p:sp>
          <p:nvSpPr>
            <p:cNvPr id="205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a:p>
          </p:txBody>
        </p:sp>
        <p:sp>
          <p:nvSpPr>
            <p:cNvPr id="205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a:p>
          </p:txBody>
        </p:sp>
      </p:grpSp>
      <p:cxnSp>
        <p:nvCxnSpPr>
          <p:cNvPr id="6" name="直接连接符 5"/>
          <p:cNvCxnSpPr/>
          <p:nvPr/>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12"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Tree>
  </p:cSld>
  <p:clrMapOvr>
    <a:masterClrMapping/>
  </p:clrMapOvr>
  <p:hf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_标题和内容">
    <p:bg>
      <p:bgPr>
        <a:solidFill>
          <a:schemeClr val="bg1"/>
        </a:solidFill>
        <a:effectLst/>
      </p:bgPr>
    </p:bg>
    <p:spTree>
      <p:nvGrpSpPr>
        <p:cNvPr id="1" name=""/>
        <p:cNvGrpSpPr/>
        <p:nvPr/>
      </p:nvGrpSpPr>
      <p:grpSpPr>
        <a:xfrm>
          <a:off x="0" y="0"/>
          <a:ext cx="0" cy="0"/>
          <a:chOff x="0" y="0"/>
          <a:chExt cx="0" cy="0"/>
        </a:xfrm>
      </p:grpSpPr>
      <p:grpSp>
        <p:nvGrpSpPr>
          <p:cNvPr id="7" name="Group 7"/>
          <p:cNvGrpSpPr/>
          <p:nvPr userDrawn="1"/>
        </p:nvGrpSpPr>
        <p:grpSpPr>
          <a:xfrm>
            <a:off x="431802" y="391588"/>
            <a:ext cx="520700" cy="273049"/>
            <a:chOff x="0" y="0"/>
            <a:chExt cx="1041399" cy="549275"/>
          </a:xfrm>
        </p:grpSpPr>
        <p:sp>
          <p:nvSpPr>
            <p:cNvPr id="205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a:p>
          </p:txBody>
        </p:sp>
        <p:sp>
          <p:nvSpPr>
            <p:cNvPr id="205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a:p>
          </p:txBody>
        </p:sp>
        <p:sp>
          <p:nvSpPr>
            <p:cNvPr id="205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a:p>
          </p:txBody>
        </p:sp>
      </p:grpSp>
      <p:cxnSp>
        <p:nvCxnSpPr>
          <p:cNvPr id="6" name="直接连接符 5"/>
          <p:cNvCxnSpPr/>
          <p:nvPr/>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12"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
        <p:nvSpPr>
          <p:cNvPr id="3" name="图片占位符 2"/>
          <p:cNvSpPr>
            <a:spLocks noGrp="1"/>
          </p:cNvSpPr>
          <p:nvPr>
            <p:ph type="pic" sz="quarter" idx="10"/>
          </p:nvPr>
        </p:nvSpPr>
        <p:spPr>
          <a:xfrm>
            <a:off x="5520000" y="1773238"/>
            <a:ext cx="6048113" cy="3816350"/>
          </a:xfrm>
        </p:spPr>
        <p:txBody>
          <a:bodyPr/>
          <a:lstStyle/>
          <a:p>
            <a:endParaRPr lang="zh-CN" altLang="en-US"/>
          </a:p>
        </p:txBody>
      </p:sp>
    </p:spTree>
  </p:cSld>
  <p:clrMapOvr>
    <a:masterClrMapping/>
  </p:clrMapOvr>
  <p:hf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
        <p:nvSpPr>
          <p:cNvPr id="2" name="页脚占位符 1"/>
          <p:cNvSpPr>
            <a:spLocks noGrp="1"/>
          </p:cNvSpPr>
          <p:nvPr>
            <p:ph type="ftr" sz="quarter" idx="10"/>
          </p:nvPr>
        </p:nvSpPr>
        <p:spPr/>
        <p:txBody>
          <a:bodyPr/>
          <a:lstStyle/>
          <a:p>
            <a:pPr eaLnBrk="1" hangingPunct="1">
              <a:defRPr/>
            </a:pPr>
            <a:endParaRPr lang="zh-CN" altLang="en-US"/>
          </a:p>
        </p:txBody>
      </p:sp>
      <p:sp>
        <p:nvSpPr>
          <p:cNvPr id="3" name="灯片编号占位符 2"/>
          <p:cNvSpPr>
            <a:spLocks noGrp="1"/>
          </p:cNvSpPr>
          <p:nvPr>
            <p:ph type="sldNum" sz="quarter" idx="11"/>
          </p:nvPr>
        </p:nvSpPr>
        <p:spPr/>
        <p:txBody>
          <a:bodyPr/>
          <a:lstStyle/>
          <a:p>
            <a:pPr lvl="0" eaLnBrk="1" hangingPunct="1"/>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_仅标题">
    <p:spTree>
      <p:nvGrpSpPr>
        <p:cNvPr id="1" name=""/>
        <p:cNvGrpSpPr/>
        <p:nvPr/>
      </p:nvGrpSpPr>
      <p:grpSpPr>
        <a:xfrm>
          <a:off x="0" y="0"/>
          <a:ext cx="0" cy="0"/>
          <a:chOff x="0" y="0"/>
          <a:chExt cx="0" cy="0"/>
        </a:xfrm>
      </p:grpSpPr>
      <p:sp>
        <p:nvSpPr>
          <p:cNvPr id="4" name="标题 3"/>
          <p:cNvSpPr>
            <a:spLocks noGrp="1"/>
          </p:cNvSpPr>
          <p:nvPr>
            <p:ph type="title"/>
          </p:nvPr>
        </p:nvSpPr>
        <p:spPr>
          <a:xfrm>
            <a:off x="609600" y="275167"/>
            <a:ext cx="10972800" cy="1143000"/>
          </a:xfrm>
          <a:prstGeom prst="rect">
            <a:avLst/>
          </a:prstGeom>
        </p:spPr>
        <p:txBody>
          <a:bodyPr/>
          <a:lstStyle/>
          <a:p>
            <a:r>
              <a:rPr lang="zh-CN" altLang="en-US" noProof="1"/>
              <a:t>单击此处编辑母版标题样式</a:t>
            </a:r>
            <a:endParaRPr lang="zh-CN" altLang="en-US" noProof="1"/>
          </a:p>
        </p:txBody>
      </p:sp>
      <p:sp>
        <p:nvSpPr>
          <p:cNvPr id="2" name="页脚占位符 1"/>
          <p:cNvSpPr>
            <a:spLocks noGrp="1"/>
          </p:cNvSpPr>
          <p:nvPr>
            <p:ph type="ftr" sz="quarter" idx="10"/>
          </p:nvPr>
        </p:nvSpPr>
        <p:spPr/>
        <p:txBody>
          <a:bodyPr/>
          <a:lstStyle/>
          <a:p>
            <a:pPr eaLnBrk="1" hangingPunct="1">
              <a:defRPr/>
            </a:pPr>
            <a:endParaRPr lang="zh-CN" altLang="en-US"/>
          </a:p>
        </p:txBody>
      </p:sp>
      <p:sp>
        <p:nvSpPr>
          <p:cNvPr id="3" name="灯片编号占位符 2"/>
          <p:cNvSpPr>
            <a:spLocks noGrp="1"/>
          </p:cNvSpPr>
          <p:nvPr>
            <p:ph type="sldNum" sz="quarter" idx="11"/>
          </p:nvPr>
        </p:nvSpPr>
        <p:spPr/>
        <p:txBody>
          <a:bodyPr/>
          <a:lstStyle/>
          <a:p>
            <a:pPr lvl="0" eaLnBrk="1" hangingPunct="1"/>
            <a:fld id="{9A0DB2DC-4C9A-4742-B13C-FB6460FD3503}" type="slidenum">
              <a:rPr lang="zh-CN" altLang="en-US" dirty="0">
                <a:latin typeface="Calibri" panose="020F0502020204030204" pitchFamily="34" charset="0"/>
              </a:rPr>
            </a:fld>
            <a:endParaRPr lang="zh-CN" altLang="en-US" dirty="0">
              <a:latin typeface="Calibri" panose="020F0502020204030204" pitchFamily="34" charset="0"/>
            </a:endParaRPr>
          </a:p>
        </p:txBody>
      </p:sp>
    </p:spTree>
  </p:cSld>
  <p:clrMapOvr>
    <a:masterClrMapping/>
  </p:clrMapOvr>
  <p:hf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cSld>
  <p:clrMapOvr>
    <a:masterClrMapping/>
  </p:clrMapOvr>
  <p:hf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cxnSp>
        <p:nvCxnSpPr>
          <p:cNvPr id="7" name="直接连接符 6"/>
          <p:cNvCxnSpPr/>
          <p:nvPr userDrawn="1"/>
        </p:nvCxnSpPr>
        <p:spPr>
          <a:xfrm>
            <a:off x="1007435" y="833864"/>
            <a:ext cx="10465163"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9" name="页脚占位符 8"/>
          <p:cNvSpPr>
            <a:spLocks noGrp="1"/>
          </p:cNvSpPr>
          <p:nvPr>
            <p:ph type="ftr" sz="quarter" idx="11"/>
          </p:nvPr>
        </p:nvSpPr>
        <p:spPr/>
        <p:txBody>
          <a:bodyPr/>
          <a:lstStyle/>
          <a:p>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cxnSp>
        <p:nvCxnSpPr>
          <p:cNvPr id="7" name="直接连接符 6"/>
          <p:cNvCxnSpPr/>
          <p:nvPr userDrawn="1"/>
        </p:nvCxnSpPr>
        <p:spPr>
          <a:xfrm>
            <a:off x="1007435" y="833864"/>
            <a:ext cx="10465163"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9" name="页脚占位符 8"/>
          <p:cNvSpPr>
            <a:spLocks noGrp="1"/>
          </p:cNvSpPr>
          <p:nvPr>
            <p:ph type="ftr" sz="quarter" idx="11"/>
          </p:nvPr>
        </p:nvSpPr>
        <p:spPr/>
        <p:txBody>
          <a:bodyPr/>
          <a:lstStyle/>
          <a:p>
            <a:endParaRPr lang="zh-CN" alt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322962"/>
            <a:ext cx="9144000" cy="2187001"/>
          </a:xfrm>
        </p:spPr>
        <p:txBody>
          <a:bodyPr anchor="b">
            <a:normAutofit/>
          </a:bodyPr>
          <a:lstStyle>
            <a:lvl1pPr algn="ctr">
              <a:lnSpc>
                <a:spcPct val="130000"/>
              </a:lnSpc>
              <a:defRPr sz="6000">
                <a:effectLst/>
              </a:defRPr>
            </a:lvl1pPr>
          </a:lstStyle>
          <a:p>
            <a:r>
              <a:rPr lang="zh-CN" altLang="en-US" dirty="0"/>
              <a:t>单击此处添加标题</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3" name="副标题 2"/>
          <p:cNvSpPr>
            <a:spLocks noGrp="1"/>
          </p:cNvSpPr>
          <p:nvPr>
            <p:ph type="subTitle" idx="1" hasCustomPrompt="1"/>
          </p:nvPr>
        </p:nvSpPr>
        <p:spPr>
          <a:xfrm>
            <a:off x="1524000" y="3602038"/>
            <a:ext cx="9144000" cy="1655762"/>
          </a:xfrm>
        </p:spPr>
        <p:txBody>
          <a:bodyPr>
            <a:normAutofit/>
          </a:bodyPr>
          <a:lstStyle>
            <a:lvl1pPr marL="0" indent="0" algn="ctr">
              <a:buNone/>
              <a:defRPr sz="2400">
                <a:solidFill>
                  <a:schemeClr val="tx1">
                    <a:lumMod val="75000"/>
                    <a:lumOff val="25000"/>
                  </a:schemeClr>
                </a:solidFill>
                <a:effectLst/>
                <a:latin typeface="+mn-ea"/>
                <a:ea typeface="+mn-e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单击此处添加副标题</a:t>
            </a:r>
            <a:endParaRPr lang="zh-CN" alt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chor="ctr" anchorCtr="0">
            <a:normAutofit/>
          </a:bodyPr>
          <a:lstStyle>
            <a:lvl1pPr>
              <a:defRPr sz="4400" b="0">
                <a:effectLst/>
              </a:defRPr>
            </a:lvl1pPr>
          </a:lstStyle>
          <a:p>
            <a:r>
              <a:rPr lang="zh-CN" altLang="en-US" dirty="0"/>
              <a:t>单击此处编辑母版标题样式</a:t>
            </a:r>
            <a:endParaRPr lang="zh-CN" altLang="en-US" dirty="0"/>
          </a:p>
        </p:txBody>
      </p:sp>
      <p:sp>
        <p:nvSpPr>
          <p:cNvPr id="3" name="内容占位符 2"/>
          <p:cNvSpPr>
            <a:spLocks noGrp="1"/>
          </p:cNvSpPr>
          <p:nvPr>
            <p:ph idx="1"/>
          </p:nvPr>
        </p:nvSpPr>
        <p:spPr>
          <a:xfrm>
            <a:off x="647700" y="1825625"/>
            <a:ext cx="10515600" cy="4351338"/>
          </a:xfrm>
        </p:spPr>
        <p:txBody>
          <a:bodyPr>
            <a:normAutofit/>
          </a:bodyPr>
          <a:lstStyle>
            <a:lvl1pPr>
              <a:defRPr sz="2800">
                <a:solidFill>
                  <a:schemeClr val="tx1">
                    <a:lumMod val="75000"/>
                    <a:lumOff val="25000"/>
                  </a:schemeClr>
                </a:solidFill>
              </a:defRPr>
            </a:lvl1pPr>
            <a:lvl2pPr>
              <a:defRPr sz="2400">
                <a:solidFill>
                  <a:schemeClr val="tx1">
                    <a:lumMod val="75000"/>
                    <a:lumOff val="25000"/>
                  </a:schemeClr>
                </a:solidFill>
              </a:defRPr>
            </a:lvl2pPr>
            <a:lvl3pPr>
              <a:defRPr sz="2000">
                <a:solidFill>
                  <a:schemeClr val="tx1">
                    <a:lumMod val="75000"/>
                    <a:lumOff val="25000"/>
                  </a:schemeClr>
                </a:solidFill>
              </a:defRPr>
            </a:lvl3pPr>
            <a:lvl4pPr>
              <a:defRPr sz="1800">
                <a:solidFill>
                  <a:schemeClr val="tx1">
                    <a:lumMod val="75000"/>
                    <a:lumOff val="25000"/>
                  </a:schemeClr>
                </a:solidFill>
              </a:defRPr>
            </a:lvl4pPr>
            <a:lvl5pPr>
              <a:defRPr sz="18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49" y="469127"/>
            <a:ext cx="10307927" cy="4093347"/>
          </a:xfrm>
        </p:spPr>
        <p:txBody>
          <a:bodyPr anchor="b">
            <a:normAutofit/>
          </a:bodyPr>
          <a:lstStyle>
            <a:lvl1pPr>
              <a:defRPr sz="6000">
                <a:effectLst/>
              </a:defRPr>
            </a:lvl1p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1850" y="4610028"/>
            <a:ext cx="10307926" cy="647555"/>
          </a:xfrm>
        </p:spPr>
        <p:txBody>
          <a:bodyPr>
            <a:normAutofit/>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47700" y="258445"/>
            <a:ext cx="10515600" cy="1325563"/>
          </a:xfrm>
        </p:spPr>
        <p:txBody>
          <a:bodyPr>
            <a:normAutofit/>
          </a:bodyPr>
          <a:lstStyle>
            <a:lvl1pPr>
              <a:defRPr sz="4400" b="0" i="0">
                <a:effectLst/>
              </a:defRPr>
            </a:lvl1pPr>
          </a:lstStyle>
          <a:p>
            <a:r>
              <a:rPr lang="zh-CN" altLang="en-US" dirty="0"/>
              <a:t>单击此处编辑母版标题样式</a:t>
            </a:r>
            <a:endParaRPr lang="zh-CN" altLang="en-US" dirty="0"/>
          </a:p>
        </p:txBody>
      </p:sp>
      <p:sp>
        <p:nvSpPr>
          <p:cNvPr id="3" name="内容占位符 2"/>
          <p:cNvSpPr>
            <a:spLocks noGrp="1"/>
          </p:cNvSpPr>
          <p:nvPr>
            <p:ph sz="half" idx="1"/>
          </p:nvPr>
        </p:nvSpPr>
        <p:spPr>
          <a:xfrm>
            <a:off x="647700" y="1825625"/>
            <a:ext cx="5181600" cy="4351338"/>
          </a:xfrm>
        </p:spPr>
        <p:txBody>
          <a:bodyPr>
            <a:normAutofit/>
          </a:bodyPr>
          <a:lstStyle>
            <a:lvl1pPr>
              <a:lnSpc>
                <a:spcPct val="90000"/>
              </a:lnSpc>
              <a:defRPr sz="2800">
                <a:solidFill>
                  <a:schemeClr val="tx1">
                    <a:lumMod val="75000"/>
                    <a:lumOff val="25000"/>
                  </a:schemeClr>
                </a:solidFill>
              </a:defRPr>
            </a:lvl1pPr>
            <a:lvl2pPr>
              <a:lnSpc>
                <a:spcPct val="90000"/>
              </a:lnSpc>
              <a:defRPr sz="2400">
                <a:solidFill>
                  <a:schemeClr val="tx1">
                    <a:lumMod val="75000"/>
                    <a:lumOff val="25000"/>
                  </a:schemeClr>
                </a:solidFill>
              </a:defRPr>
            </a:lvl2pPr>
            <a:lvl3pPr>
              <a:lnSpc>
                <a:spcPct val="90000"/>
              </a:lnSpc>
              <a:defRPr sz="2000">
                <a:solidFill>
                  <a:schemeClr val="tx1">
                    <a:lumMod val="75000"/>
                    <a:lumOff val="25000"/>
                  </a:schemeClr>
                </a:solidFill>
              </a:defRPr>
            </a:lvl3pPr>
            <a:lvl4pPr>
              <a:lnSpc>
                <a:spcPct val="90000"/>
              </a:lnSpc>
              <a:defRPr sz="1800">
                <a:solidFill>
                  <a:schemeClr val="tx1">
                    <a:lumMod val="75000"/>
                    <a:lumOff val="25000"/>
                  </a:schemeClr>
                </a:solidFill>
              </a:defRPr>
            </a:lvl4pPr>
            <a:lvl5pPr>
              <a:lnSpc>
                <a:spcPct val="90000"/>
              </a:lnSpc>
              <a:defRPr sz="18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内容占位符 3"/>
          <p:cNvSpPr>
            <a:spLocks noGrp="1"/>
          </p:cNvSpPr>
          <p:nvPr>
            <p:ph sz="half" idx="2"/>
          </p:nvPr>
        </p:nvSpPr>
        <p:spPr>
          <a:xfrm>
            <a:off x="5981700" y="1825625"/>
            <a:ext cx="5181600" cy="4351338"/>
          </a:xfrm>
        </p:spPr>
        <p:txBody>
          <a:bodyPr>
            <a:normAutofit/>
          </a:bodyPr>
          <a:lstStyle>
            <a:lvl1pPr>
              <a:lnSpc>
                <a:spcPct val="90000"/>
              </a:lnSpc>
              <a:defRPr sz="2800">
                <a:solidFill>
                  <a:schemeClr val="tx1">
                    <a:lumMod val="75000"/>
                    <a:lumOff val="25000"/>
                  </a:schemeClr>
                </a:solidFill>
              </a:defRPr>
            </a:lvl1pPr>
            <a:lvl2pPr>
              <a:lnSpc>
                <a:spcPct val="90000"/>
              </a:lnSpc>
              <a:defRPr sz="2400">
                <a:solidFill>
                  <a:schemeClr val="tx1">
                    <a:lumMod val="75000"/>
                    <a:lumOff val="25000"/>
                  </a:schemeClr>
                </a:solidFill>
              </a:defRPr>
            </a:lvl2pPr>
            <a:lvl3pPr>
              <a:lnSpc>
                <a:spcPct val="90000"/>
              </a:lnSpc>
              <a:defRPr sz="2000">
                <a:solidFill>
                  <a:schemeClr val="tx1">
                    <a:lumMod val="75000"/>
                    <a:lumOff val="25000"/>
                  </a:schemeClr>
                </a:solidFill>
              </a:defRPr>
            </a:lvl3pPr>
            <a:lvl4pPr>
              <a:lnSpc>
                <a:spcPct val="90000"/>
              </a:lnSpc>
              <a:defRPr sz="1800">
                <a:solidFill>
                  <a:schemeClr val="tx1">
                    <a:lumMod val="75000"/>
                    <a:lumOff val="25000"/>
                  </a:schemeClr>
                </a:solidFill>
              </a:defRPr>
            </a:lvl4pPr>
            <a:lvl5pPr>
              <a:lnSpc>
                <a:spcPct val="90000"/>
              </a:lnSpc>
              <a:defRPr sz="18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9788" y="1744961"/>
            <a:ext cx="5157787" cy="823912"/>
          </a:xfrm>
        </p:spPr>
        <p:txBody>
          <a:bodyPr anchor="b">
            <a:norm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文本占位符 4"/>
          <p:cNvSpPr>
            <a:spLocks noGrp="1"/>
          </p:cNvSpPr>
          <p:nvPr>
            <p:ph type="body" sz="quarter" idx="3"/>
          </p:nvPr>
        </p:nvSpPr>
        <p:spPr>
          <a:xfrm>
            <a:off x="6172200" y="1744961"/>
            <a:ext cx="5183188" cy="823912"/>
          </a:xfrm>
        </p:spPr>
        <p:txBody>
          <a:bodyPr anchor="b">
            <a:norm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endParaRPr lang="zh-CN" altLang="en-US" dirty="0"/>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7" name="日期占位符 6"/>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838200" y="2766219"/>
            <a:ext cx="10515600" cy="1325563"/>
          </a:xfrm>
        </p:spPr>
        <p:txBody>
          <a:bodyPr>
            <a:normAutofit/>
          </a:bodyPr>
          <a:lstStyle>
            <a:lvl1pPr algn="ctr">
              <a:defRPr sz="4400" b="0">
                <a:effectLst/>
              </a:defRPr>
            </a:lvl1pPr>
          </a:lstStyle>
          <a:p>
            <a:r>
              <a:rPr lang="zh-CN" altLang="en-US" dirty="0"/>
              <a:t>单击此处编辑母版标题样式</a:t>
            </a:r>
            <a:endParaRPr lang="zh-CN" altLang="en-US" dirty="0"/>
          </a:p>
        </p:txBody>
      </p:sp>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46747" y="127000"/>
            <a:ext cx="4165200" cy="1600200"/>
          </a:xfrm>
        </p:spPr>
        <p:txBody>
          <a:bodyPr anchor="ctr" anchorCtr="0">
            <a:normAutofit/>
          </a:bodyPr>
          <a:lstStyle>
            <a:lvl1pPr>
              <a:defRPr sz="3200" b="0">
                <a:effectLst/>
              </a:defRPr>
            </a:lvl1pPr>
          </a:lstStyle>
          <a:p>
            <a:r>
              <a:rPr lang="zh-CN" altLang="en-US" dirty="0"/>
              <a:t>单击此处编辑标题</a:t>
            </a:r>
            <a:endParaRPr lang="zh-CN" altLang="en-US" dirty="0"/>
          </a:p>
        </p:txBody>
      </p:sp>
      <p:sp>
        <p:nvSpPr>
          <p:cNvPr id="3" name="图片占位符 2"/>
          <p:cNvSpPr>
            <a:spLocks noGrp="1" noChangeAspect="1"/>
          </p:cNvSpPr>
          <p:nvPr>
            <p:ph type="pic" idx="1"/>
          </p:nvPr>
        </p:nvSpPr>
        <p:spPr>
          <a:xfrm>
            <a:off x="5184000" y="766354"/>
            <a:ext cx="5817375" cy="509444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651827" y="2057400"/>
            <a:ext cx="4165200" cy="3811588"/>
          </a:xfrm>
        </p:spPr>
        <p:txBody>
          <a:bodyPr>
            <a:normAutofit/>
          </a:bodyPr>
          <a:lstStyle>
            <a:lvl1pPr marL="0" indent="0">
              <a:lnSpc>
                <a:spcPct val="150000"/>
              </a:lnSpc>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endParaRPr lang="zh-CN" altLang="en-US" dirty="0"/>
          </a:p>
        </p:txBody>
      </p:sp>
      <p:sp>
        <p:nvSpPr>
          <p:cNvPr id="5" name="日期占位符 4"/>
          <p:cNvSpPr>
            <a:spLocks noGrp="1"/>
          </p:cNvSpPr>
          <p:nvPr>
            <p:ph type="dt" sz="half" idx="10"/>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824484" y="365125"/>
            <a:ext cx="1529316" cy="5811838"/>
          </a:xfrm>
        </p:spPr>
        <p:txBody>
          <a:bodyPr vert="eaVert">
            <a:normAutofit/>
          </a:bodyPr>
          <a:lstStyle>
            <a:lvl1pPr>
              <a:defRPr sz="4400"/>
            </a:lvl1pPr>
          </a:lstStyle>
          <a:p>
            <a:r>
              <a:rPr lang="zh-CN" altLang="en-US" dirty="0"/>
              <a:t>单击此处编辑母版标题样式</a:t>
            </a:r>
            <a:endParaRPr lang="zh-CN" altLang="en-US" dirty="0"/>
          </a:p>
        </p:txBody>
      </p:sp>
      <p:sp>
        <p:nvSpPr>
          <p:cNvPr id="3" name="竖排文字占位符 2"/>
          <p:cNvSpPr>
            <a:spLocks noGrp="1"/>
          </p:cNvSpPr>
          <p:nvPr>
            <p:ph type="body" orient="vert" idx="1"/>
          </p:nvPr>
        </p:nvSpPr>
        <p:spPr>
          <a:xfrm>
            <a:off x="838200" y="365125"/>
            <a:ext cx="8879958" cy="5811838"/>
          </a:xfrm>
        </p:spPr>
        <p:txBody>
          <a:bodyPr vert="eaVert"/>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1_标题和内容">
    <p:bg>
      <p:bgPr>
        <a:solidFill>
          <a:schemeClr val="bg1"/>
        </a:solidFill>
        <a:effectLst/>
      </p:bgPr>
    </p:bg>
    <p:spTree>
      <p:nvGrpSpPr>
        <p:cNvPr id="1" name=""/>
        <p:cNvGrpSpPr/>
        <p:nvPr/>
      </p:nvGrpSpPr>
      <p:grpSpPr>
        <a:xfrm>
          <a:off x="0" y="0"/>
          <a:ext cx="0" cy="0"/>
          <a:chOff x="0" y="0"/>
          <a:chExt cx="0" cy="0"/>
        </a:xfrm>
      </p:grpSpPr>
      <p:grpSp>
        <p:nvGrpSpPr>
          <p:cNvPr id="7" name="Group 7"/>
          <p:cNvGrpSpPr/>
          <p:nvPr userDrawn="1"/>
        </p:nvGrpSpPr>
        <p:grpSpPr>
          <a:xfrm>
            <a:off x="431802" y="391588"/>
            <a:ext cx="520700" cy="273049"/>
            <a:chOff x="0" y="0"/>
            <a:chExt cx="1041399" cy="549275"/>
          </a:xfrm>
        </p:grpSpPr>
        <p:sp>
          <p:nvSpPr>
            <p:cNvPr id="2056" name="Freeform 16"/>
            <p:cNvSpPr/>
            <p:nvPr/>
          </p:nvSpPr>
          <p:spPr>
            <a:xfrm>
              <a:off x="0" y="0"/>
              <a:ext cx="361950" cy="549275"/>
            </a:xfrm>
            <a:custGeom>
              <a:avLst/>
              <a:gdLst/>
              <a:ahLst/>
              <a:cxnLst>
                <a:cxn ang="0">
                  <a:pos x="3620" y="83114"/>
                </a:cxn>
                <a:cxn ang="0">
                  <a:pos x="86868" y="0"/>
                </a:cxn>
                <a:cxn ang="0">
                  <a:pos x="361950" y="274638"/>
                </a:cxn>
                <a:cxn ang="0">
                  <a:pos x="86868" y="549275"/>
                </a:cxn>
                <a:cxn ang="0">
                  <a:pos x="0" y="462547"/>
                </a:cxn>
                <a:cxn ang="0">
                  <a:pos x="191834" y="271024"/>
                </a:cxn>
                <a:cxn ang="0">
                  <a:pos x="3620" y="83114"/>
                </a:cxn>
              </a:cxnLst>
              <a:rect l="0" t="0" r="0" b="0"/>
              <a:pathLst>
                <a:path w="400" h="608">
                  <a:moveTo>
                    <a:pt x="4" y="92"/>
                  </a:moveTo>
                  <a:lnTo>
                    <a:pt x="96" y="0"/>
                  </a:lnTo>
                  <a:lnTo>
                    <a:pt x="400" y="304"/>
                  </a:lnTo>
                  <a:lnTo>
                    <a:pt x="96" y="608"/>
                  </a:lnTo>
                  <a:lnTo>
                    <a:pt x="0" y="512"/>
                  </a:lnTo>
                  <a:lnTo>
                    <a:pt x="212" y="300"/>
                  </a:lnTo>
                  <a:lnTo>
                    <a:pt x="4" y="92"/>
                  </a:lnTo>
                  <a:close/>
                </a:path>
              </a:pathLst>
            </a:custGeom>
            <a:solidFill>
              <a:srgbClr val="005DA2">
                <a:alpha val="100000"/>
              </a:srgbClr>
            </a:solidFill>
            <a:ln w="9525">
              <a:noFill/>
            </a:ln>
          </p:spPr>
          <p:txBody>
            <a:bodyPr/>
            <a:lstStyle/>
            <a:p>
              <a:endParaRPr lang="zh-CN" altLang="en-US"/>
            </a:p>
          </p:txBody>
        </p:sp>
        <p:sp>
          <p:nvSpPr>
            <p:cNvPr id="2057" name="Freeform 17"/>
            <p:cNvSpPr/>
            <p:nvPr/>
          </p:nvSpPr>
          <p:spPr>
            <a:xfrm>
              <a:off x="338137" y="0"/>
              <a:ext cx="360362" cy="549275"/>
            </a:xfrm>
            <a:custGeom>
              <a:avLst/>
              <a:gdLst/>
              <a:ahLst/>
              <a:cxnLst>
                <a:cxn ang="0">
                  <a:pos x="3613" y="83114"/>
                </a:cxn>
                <a:cxn ang="0">
                  <a:pos x="86704" y="0"/>
                </a:cxn>
                <a:cxn ang="0">
                  <a:pos x="360362" y="274638"/>
                </a:cxn>
                <a:cxn ang="0">
                  <a:pos x="86704" y="549275"/>
                </a:cxn>
                <a:cxn ang="0">
                  <a:pos x="0" y="462547"/>
                </a:cxn>
                <a:cxn ang="0">
                  <a:pos x="191471" y="271024"/>
                </a:cxn>
                <a:cxn ang="0">
                  <a:pos x="3613" y="83114"/>
                </a:cxn>
              </a:cxnLst>
              <a:rect l="0" t="0" r="0" b="0"/>
              <a:pathLst>
                <a:path w="399" h="608">
                  <a:moveTo>
                    <a:pt x="4" y="92"/>
                  </a:moveTo>
                  <a:lnTo>
                    <a:pt x="96" y="0"/>
                  </a:lnTo>
                  <a:lnTo>
                    <a:pt x="399" y="304"/>
                  </a:lnTo>
                  <a:lnTo>
                    <a:pt x="96" y="608"/>
                  </a:lnTo>
                  <a:lnTo>
                    <a:pt x="0" y="512"/>
                  </a:lnTo>
                  <a:lnTo>
                    <a:pt x="212" y="300"/>
                  </a:lnTo>
                  <a:lnTo>
                    <a:pt x="4" y="92"/>
                  </a:lnTo>
                  <a:close/>
                </a:path>
              </a:pathLst>
            </a:custGeom>
            <a:solidFill>
              <a:srgbClr val="3992DB">
                <a:alpha val="100000"/>
              </a:srgbClr>
            </a:solidFill>
            <a:ln w="9525">
              <a:noFill/>
            </a:ln>
          </p:spPr>
          <p:txBody>
            <a:bodyPr/>
            <a:lstStyle/>
            <a:p>
              <a:endParaRPr lang="zh-CN" altLang="en-US"/>
            </a:p>
          </p:txBody>
        </p:sp>
        <p:sp>
          <p:nvSpPr>
            <p:cNvPr id="2058" name="Freeform 18"/>
            <p:cNvSpPr/>
            <p:nvPr/>
          </p:nvSpPr>
          <p:spPr>
            <a:xfrm>
              <a:off x="681037" y="0"/>
              <a:ext cx="360362" cy="549275"/>
            </a:xfrm>
            <a:custGeom>
              <a:avLst/>
              <a:gdLst/>
              <a:ahLst/>
              <a:cxnLst>
                <a:cxn ang="0">
                  <a:pos x="3613" y="83114"/>
                </a:cxn>
                <a:cxn ang="0">
                  <a:pos x="85800" y="0"/>
                </a:cxn>
                <a:cxn ang="0">
                  <a:pos x="360362" y="274638"/>
                </a:cxn>
                <a:cxn ang="0">
                  <a:pos x="85800" y="549275"/>
                </a:cxn>
                <a:cxn ang="0">
                  <a:pos x="0" y="462547"/>
                </a:cxn>
                <a:cxn ang="0">
                  <a:pos x="191471" y="271024"/>
                </a:cxn>
                <a:cxn ang="0">
                  <a:pos x="3613" y="83114"/>
                </a:cxn>
              </a:cxnLst>
              <a:rect l="0" t="0" r="0" b="0"/>
              <a:pathLst>
                <a:path w="399" h="608">
                  <a:moveTo>
                    <a:pt x="4" y="92"/>
                  </a:moveTo>
                  <a:lnTo>
                    <a:pt x="95" y="0"/>
                  </a:lnTo>
                  <a:lnTo>
                    <a:pt x="399" y="304"/>
                  </a:lnTo>
                  <a:lnTo>
                    <a:pt x="95" y="608"/>
                  </a:lnTo>
                  <a:lnTo>
                    <a:pt x="0" y="512"/>
                  </a:lnTo>
                  <a:lnTo>
                    <a:pt x="212" y="300"/>
                  </a:lnTo>
                  <a:lnTo>
                    <a:pt x="4" y="92"/>
                  </a:lnTo>
                  <a:close/>
                </a:path>
              </a:pathLst>
            </a:custGeom>
            <a:solidFill>
              <a:srgbClr val="F79600">
                <a:alpha val="100000"/>
              </a:srgbClr>
            </a:solidFill>
            <a:ln w="9525">
              <a:noFill/>
            </a:ln>
          </p:spPr>
          <p:txBody>
            <a:bodyPr/>
            <a:lstStyle/>
            <a:p>
              <a:endParaRPr lang="zh-CN" altLang="en-US"/>
            </a:p>
          </p:txBody>
        </p:sp>
      </p:grpSp>
      <p:cxnSp>
        <p:nvCxnSpPr>
          <p:cNvPr id="6" name="直接连接符 5"/>
          <p:cNvCxnSpPr/>
          <p:nvPr/>
        </p:nvCxnSpPr>
        <p:spPr>
          <a:xfrm>
            <a:off x="1007533" y="833967"/>
            <a:ext cx="10464800"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sp>
        <p:nvSpPr>
          <p:cNvPr id="11" name="灯片编号占位符 7"/>
          <p:cNvSpPr>
            <a:spLocks noGrp="1"/>
          </p:cNvSpPr>
          <p:nvPr>
            <p:ph type="sldNum" sz="quarter" idx="4"/>
          </p:nvPr>
        </p:nvSpPr>
        <p:spPr>
          <a:xfrm>
            <a:off x="9167284" y="6356351"/>
            <a:ext cx="2844800" cy="366184"/>
          </a:xfrm>
          <a:prstGeom prst="rect">
            <a:avLst/>
          </a:prstGeom>
        </p:spPr>
        <p:txBody>
          <a:bodyPr vert="horz" wrap="square" lIns="91440" tIns="45720" rIns="91440" bIns="45720" numCol="1" anchor="ctr" anchorCtr="0" compatLnSpc="1"/>
          <a:lstStyle/>
          <a:p>
            <a:pPr algn="r" eaLnBrk="1" hangingPunct="1"/>
            <a:fld id="{9A0DB2DC-4C9A-4742-B13C-FB6460FD3503}" type="slidenum">
              <a:rPr lang="zh-CN" altLang="en-US" dirty="0"/>
            </a:fld>
            <a:endParaRPr lang="zh-CN" altLang="en-US" dirty="0"/>
          </a:p>
        </p:txBody>
      </p:sp>
      <p:sp>
        <p:nvSpPr>
          <p:cNvPr id="12" name="页脚占位符 8"/>
          <p:cNvSpPr>
            <a:spLocks noGrp="1"/>
          </p:cNvSpPr>
          <p:nvPr>
            <p:ph type="ftr" sz="quarter" idx="3"/>
          </p:nvPr>
        </p:nvSpPr>
        <p:spPr>
          <a:xfrm>
            <a:off x="4165600" y="6356351"/>
            <a:ext cx="3860800" cy="366184"/>
          </a:xfrm>
          <a:prstGeom prst="rect">
            <a:avLst/>
          </a:prstGeom>
        </p:spPr>
        <p:txBody>
          <a:bodyPr vert="horz" lIns="91440" tIns="45720" rIns="91440" bIns="45720" rtlCol="0" anchor="ctr"/>
          <a:lstStyle>
            <a:lvl1pPr>
              <a:defRPr/>
            </a:lvl1pPr>
          </a:lstStyle>
          <a:p>
            <a:pPr eaLnBrk="1" hangingPunct="1">
              <a:defRPr/>
            </a:pPr>
            <a:endParaRPr lang="zh-CN" altLang="en-US"/>
          </a:p>
        </p:txBody>
      </p:sp>
    </p:spTree>
  </p:cSld>
  <p:clrMapOvr>
    <a:masterClrMapping/>
  </p:clrMapOvr>
  <p:hf hdr="0" ftr="0" dt="0"/>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5_标题和内容">
    <p:spTree>
      <p:nvGrpSpPr>
        <p:cNvPr id="1" name=""/>
        <p:cNvGrpSpPr/>
        <p:nvPr/>
      </p:nvGrpSpPr>
      <p:grpSpPr>
        <a:xfrm>
          <a:off x="0" y="0"/>
          <a:ext cx="0" cy="0"/>
          <a:chOff x="0" y="0"/>
          <a:chExt cx="0" cy="0"/>
        </a:xfrm>
      </p:grpSpPr>
      <p:cxnSp>
        <p:nvCxnSpPr>
          <p:cNvPr id="7" name="直接连接符 6"/>
          <p:cNvCxnSpPr/>
          <p:nvPr userDrawn="1"/>
        </p:nvCxnSpPr>
        <p:spPr>
          <a:xfrm>
            <a:off x="1007435" y="833864"/>
            <a:ext cx="10465163"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9" name="页脚占位符 8"/>
          <p:cNvSpPr>
            <a:spLocks noGrp="1"/>
          </p:cNvSpPr>
          <p:nvPr>
            <p:ph type="ftr" sz="quarter" idx="11"/>
          </p:nvPr>
        </p:nvSpPr>
        <p:spPr/>
        <p:txBody>
          <a:bodyPr/>
          <a:lstStyle/>
          <a:p>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cxnSp>
        <p:nvCxnSpPr>
          <p:cNvPr id="7" name="直接连接符 6"/>
          <p:cNvCxnSpPr/>
          <p:nvPr userDrawn="1"/>
        </p:nvCxnSpPr>
        <p:spPr>
          <a:xfrm>
            <a:off x="1007435" y="833864"/>
            <a:ext cx="10465163" cy="0"/>
          </a:xfrm>
          <a:prstGeom prst="line">
            <a:avLst/>
          </a:prstGeom>
          <a:ln w="63500" cmpd="sng">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sp>
        <p:nvSpPr>
          <p:cNvPr id="9" name="页脚占位符 8"/>
          <p:cNvSpPr>
            <a:spLocks noGrp="1"/>
          </p:cNvSpPr>
          <p:nvPr>
            <p:ph type="ftr" sz="quarter" idx="11"/>
          </p:nvPr>
        </p:nvSpPr>
        <p:spPr/>
        <p:txBody>
          <a:bodyPr/>
          <a:lstStyle/>
          <a:p>
            <a:endParaRPr lang="zh-CN" alt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
        <p:nvSpPr>
          <p:cNvPr id="3" name="页脚占位符 2"/>
          <p:cNvSpPr>
            <a:spLocks noGrp="1"/>
          </p:cNvSpPr>
          <p:nvPr>
            <p:ph type="ftr" sz="quarter" idx="11"/>
          </p:nvPr>
        </p:nvSpPr>
        <p:spPr/>
        <p:txBody>
          <a:bodyPr/>
          <a:lstStyle/>
          <a:p>
            <a:endParaRPr lang="zh-CN" altLang="en-US"/>
          </a:p>
        </p:txBody>
      </p:sp>
    </p:spTree>
  </p:cSld>
  <p:clrMapOvr>
    <a:masterClrMapping/>
  </p:clrMapOvr>
  <p:transition spd="slow" advClick="0"/>
  <p:hf hdr="0" ftr="0" dt="0"/>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grpSp>
        <p:nvGrpSpPr>
          <p:cNvPr id="12" name="Group 7"/>
          <p:cNvGrpSpPr/>
          <p:nvPr userDrawn="1"/>
        </p:nvGrpSpPr>
        <p:grpSpPr bwMode="auto">
          <a:xfrm>
            <a:off x="431371" y="390527"/>
            <a:ext cx="520496" cy="274639"/>
            <a:chOff x="0" y="0"/>
            <a:chExt cx="1041399" cy="549275"/>
          </a:xfrm>
        </p:grpSpPr>
        <p:sp>
          <p:nvSpPr>
            <p:cNvPr id="13" name="Freeform 16"/>
            <p:cNvSpPr/>
            <p:nvPr/>
          </p:nvSpPr>
          <p:spPr bwMode="auto">
            <a:xfrm>
              <a:off x="0" y="0"/>
              <a:ext cx="361950" cy="549275"/>
            </a:xfrm>
            <a:custGeom>
              <a:avLst/>
              <a:gdLst>
                <a:gd name="T0" fmla="*/ 4 w 400"/>
                <a:gd name="T1" fmla="*/ 92 h 608"/>
                <a:gd name="T2" fmla="*/ 96 w 400"/>
                <a:gd name="T3" fmla="*/ 0 h 608"/>
                <a:gd name="T4" fmla="*/ 400 w 400"/>
                <a:gd name="T5" fmla="*/ 304 h 608"/>
                <a:gd name="T6" fmla="*/ 96 w 400"/>
                <a:gd name="T7" fmla="*/ 608 h 608"/>
                <a:gd name="T8" fmla="*/ 0 w 400"/>
                <a:gd name="T9" fmla="*/ 512 h 608"/>
                <a:gd name="T10" fmla="*/ 212 w 400"/>
                <a:gd name="T11" fmla="*/ 300 h 608"/>
                <a:gd name="T12" fmla="*/ 4 w 400"/>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400" h="608">
                  <a:moveTo>
                    <a:pt x="4" y="92"/>
                  </a:moveTo>
                  <a:lnTo>
                    <a:pt x="96" y="0"/>
                  </a:lnTo>
                  <a:lnTo>
                    <a:pt x="400" y="304"/>
                  </a:lnTo>
                  <a:lnTo>
                    <a:pt x="96" y="608"/>
                  </a:lnTo>
                  <a:lnTo>
                    <a:pt x="0" y="512"/>
                  </a:lnTo>
                  <a:lnTo>
                    <a:pt x="212" y="300"/>
                  </a:lnTo>
                  <a:lnTo>
                    <a:pt x="4" y="92"/>
                  </a:lnTo>
                  <a:close/>
                </a:path>
              </a:pathLst>
            </a:custGeom>
            <a:solidFill>
              <a:srgbClr val="005DA2"/>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4" name="Freeform 17"/>
            <p:cNvSpPr/>
            <p:nvPr/>
          </p:nvSpPr>
          <p:spPr bwMode="auto">
            <a:xfrm>
              <a:off x="338137" y="0"/>
              <a:ext cx="360362" cy="549275"/>
            </a:xfrm>
            <a:custGeom>
              <a:avLst/>
              <a:gdLst>
                <a:gd name="T0" fmla="*/ 4 w 399"/>
                <a:gd name="T1" fmla="*/ 92 h 608"/>
                <a:gd name="T2" fmla="*/ 96 w 399"/>
                <a:gd name="T3" fmla="*/ 0 h 608"/>
                <a:gd name="T4" fmla="*/ 399 w 399"/>
                <a:gd name="T5" fmla="*/ 304 h 608"/>
                <a:gd name="T6" fmla="*/ 96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6" y="0"/>
                  </a:lnTo>
                  <a:lnTo>
                    <a:pt x="399" y="304"/>
                  </a:lnTo>
                  <a:lnTo>
                    <a:pt x="96" y="608"/>
                  </a:lnTo>
                  <a:lnTo>
                    <a:pt x="0" y="512"/>
                  </a:lnTo>
                  <a:lnTo>
                    <a:pt x="212" y="300"/>
                  </a:lnTo>
                  <a:lnTo>
                    <a:pt x="4" y="92"/>
                  </a:lnTo>
                  <a:close/>
                </a:path>
              </a:pathLst>
            </a:custGeom>
            <a:solidFill>
              <a:srgbClr val="3992DB"/>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sp>
          <p:nvSpPr>
            <p:cNvPr id="15" name="Freeform 18"/>
            <p:cNvSpPr/>
            <p:nvPr/>
          </p:nvSpPr>
          <p:spPr bwMode="auto">
            <a:xfrm>
              <a:off x="681037" y="0"/>
              <a:ext cx="360362" cy="549275"/>
            </a:xfrm>
            <a:custGeom>
              <a:avLst/>
              <a:gdLst>
                <a:gd name="T0" fmla="*/ 4 w 399"/>
                <a:gd name="T1" fmla="*/ 92 h 608"/>
                <a:gd name="T2" fmla="*/ 95 w 399"/>
                <a:gd name="T3" fmla="*/ 0 h 608"/>
                <a:gd name="T4" fmla="*/ 399 w 399"/>
                <a:gd name="T5" fmla="*/ 304 h 608"/>
                <a:gd name="T6" fmla="*/ 95 w 399"/>
                <a:gd name="T7" fmla="*/ 608 h 608"/>
                <a:gd name="T8" fmla="*/ 0 w 399"/>
                <a:gd name="T9" fmla="*/ 512 h 608"/>
                <a:gd name="T10" fmla="*/ 212 w 399"/>
                <a:gd name="T11" fmla="*/ 300 h 608"/>
                <a:gd name="T12" fmla="*/ 4 w 399"/>
                <a:gd name="T13" fmla="*/ 92 h 608"/>
              </a:gdLst>
              <a:ahLst/>
              <a:cxnLst>
                <a:cxn ang="0">
                  <a:pos x="T0" y="T1"/>
                </a:cxn>
                <a:cxn ang="0">
                  <a:pos x="T2" y="T3"/>
                </a:cxn>
                <a:cxn ang="0">
                  <a:pos x="T4" y="T5"/>
                </a:cxn>
                <a:cxn ang="0">
                  <a:pos x="T6" y="T7"/>
                </a:cxn>
                <a:cxn ang="0">
                  <a:pos x="T8" y="T9"/>
                </a:cxn>
                <a:cxn ang="0">
                  <a:pos x="T10" y="T11"/>
                </a:cxn>
                <a:cxn ang="0">
                  <a:pos x="T12" y="T13"/>
                </a:cxn>
              </a:cxnLst>
              <a:rect l="0" t="0" r="r" b="b"/>
              <a:pathLst>
                <a:path w="399" h="608">
                  <a:moveTo>
                    <a:pt x="4" y="92"/>
                  </a:moveTo>
                  <a:lnTo>
                    <a:pt x="95" y="0"/>
                  </a:lnTo>
                  <a:lnTo>
                    <a:pt x="399" y="304"/>
                  </a:lnTo>
                  <a:lnTo>
                    <a:pt x="95" y="608"/>
                  </a:lnTo>
                  <a:lnTo>
                    <a:pt x="0" y="512"/>
                  </a:lnTo>
                  <a:lnTo>
                    <a:pt x="212" y="300"/>
                  </a:lnTo>
                  <a:lnTo>
                    <a:pt x="4" y="92"/>
                  </a:lnTo>
                  <a:close/>
                </a:path>
              </a:pathLst>
            </a:custGeom>
            <a:solidFill>
              <a:srgbClr val="F79600"/>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2400"/>
            </a:p>
          </p:txBody>
        </p:sp>
      </p:grpSp>
      <p:sp>
        <p:nvSpPr>
          <p:cNvPr id="8" name="灯片编号占位符 7"/>
          <p:cNvSpPr>
            <a:spLocks noGrp="1"/>
          </p:cNvSpPr>
          <p:nvPr>
            <p:ph type="sldNum" sz="quarter" idx="10"/>
          </p:nvPr>
        </p:nvSpPr>
        <p:spPr/>
        <p:txBody>
          <a:bodyPr/>
          <a:lstStyle/>
          <a:p>
            <a:fld id="{B18D3EC3-5D18-4493-A831-A92CD7BB431D}" type="slidenum">
              <a:rPr lang="zh-CN" altLang="en-US" smtClean="0"/>
            </a:fld>
            <a:endParaRPr lang="zh-CN" altLang="en-US"/>
          </a:p>
        </p:txBody>
      </p:sp>
      <p:cxnSp>
        <p:nvCxnSpPr>
          <p:cNvPr id="37" name="!!3"/>
          <p:cNvCxnSpPr/>
          <p:nvPr userDrawn="1">
            <p:custDataLst>
              <p:tags r:id="rId2"/>
            </p:custDataLst>
          </p:nvPr>
        </p:nvCxnSpPr>
        <p:spPr>
          <a:xfrm>
            <a:off x="473755" y="830217"/>
            <a:ext cx="11373440" cy="0"/>
          </a:xfrm>
          <a:prstGeom prst="line">
            <a:avLst/>
          </a:prstGeom>
          <a:ln w="60325">
            <a:solidFill>
              <a:srgbClr val="0070C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hf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0" Type="http://schemas.openxmlformats.org/officeDocument/2006/relationships/theme" Target="../theme/theme2.xml"/><Relationship Id="rId2" Type="http://schemas.openxmlformats.org/officeDocument/2006/relationships/slideLayout" Target="../slideLayouts/slideLayout14.xml"/><Relationship Id="rId19" Type="http://schemas.openxmlformats.org/officeDocument/2006/relationships/slideLayout" Target="../slideLayouts/slideLayout31.xml"/><Relationship Id="rId18" Type="http://schemas.openxmlformats.org/officeDocument/2006/relationships/slideLayout" Target="../slideLayouts/slideLayout30.xml"/><Relationship Id="rId17" Type="http://schemas.openxmlformats.org/officeDocument/2006/relationships/slideLayout" Target="../slideLayouts/slideLayout29.xml"/><Relationship Id="rId16" Type="http://schemas.openxmlformats.org/officeDocument/2006/relationships/slideLayout" Target="../slideLayouts/slideLayout28.xml"/><Relationship Id="rId15" Type="http://schemas.openxmlformats.org/officeDocument/2006/relationships/slideLayout" Target="../slideLayouts/slideLayout27.xml"/><Relationship Id="rId14" Type="http://schemas.openxmlformats.org/officeDocument/2006/relationships/slideLayout" Target="../slideLayouts/slideLayout26.xml"/><Relationship Id="rId13" Type="http://schemas.openxmlformats.org/officeDocument/2006/relationships/slideLayout" Target="../slideLayouts/slideLayout25.xml"/><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40.xml"/><Relationship Id="rId8" Type="http://schemas.openxmlformats.org/officeDocument/2006/relationships/slideLayout" Target="../slideLayouts/slideLayout39.xml"/><Relationship Id="rId7" Type="http://schemas.openxmlformats.org/officeDocument/2006/relationships/slideLayout" Target="../slideLayouts/slideLayout38.xml"/><Relationship Id="rId6" Type="http://schemas.openxmlformats.org/officeDocument/2006/relationships/slideLayout" Target="../slideLayouts/slideLayout37.xml"/><Relationship Id="rId5" Type="http://schemas.openxmlformats.org/officeDocument/2006/relationships/slideLayout" Target="../slideLayouts/slideLayout36.xml"/><Relationship Id="rId4" Type="http://schemas.openxmlformats.org/officeDocument/2006/relationships/slideLayout" Target="../slideLayouts/slideLayout35.xml"/><Relationship Id="rId3" Type="http://schemas.openxmlformats.org/officeDocument/2006/relationships/slideLayout" Target="../slideLayouts/slideLayout34.xml"/><Relationship Id="rId2" Type="http://schemas.openxmlformats.org/officeDocument/2006/relationships/slideLayout" Target="../slideLayouts/slideLayout33.xml"/><Relationship Id="rId16" Type="http://schemas.openxmlformats.org/officeDocument/2006/relationships/theme" Target="../theme/theme3.xml"/><Relationship Id="rId15" Type="http://schemas.openxmlformats.org/officeDocument/2006/relationships/slideLayout" Target="../slideLayouts/slideLayout46.xml"/><Relationship Id="rId14" Type="http://schemas.openxmlformats.org/officeDocument/2006/relationships/slideLayout" Target="../slideLayouts/slideLayout45.xml"/><Relationship Id="rId13" Type="http://schemas.openxmlformats.org/officeDocument/2006/relationships/slideLayout" Target="../slideLayouts/slideLayout44.xml"/><Relationship Id="rId12" Type="http://schemas.openxmlformats.org/officeDocument/2006/relationships/slideLayout" Target="../slideLayouts/slideLayout43.xml"/><Relationship Id="rId11" Type="http://schemas.openxmlformats.org/officeDocument/2006/relationships/slideLayout" Target="../slideLayouts/slideLayout42.xml"/><Relationship Id="rId10" Type="http://schemas.openxmlformats.org/officeDocument/2006/relationships/slideLayout" Target="../slideLayouts/slideLayout41.xml"/><Relationship Id="rId1"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5654B2C-FFF5-415C-8ED5-468B1057298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01D57E5-38A8-4F20-B661-259CBBBCAD25}"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defRPr/>
            </a:pPr>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lvl="0" eaLnBrk="1" hangingPunct="1"/>
            <a:fld id="{9A0DB2DC-4C9A-4742-B13C-FB6460FD3503}" type="slidenum">
              <a:rPr lang="zh-CN" altLang="en-US" smtClean="0">
                <a:latin typeface="Calibri" panose="020F0502020204030204" pitchFamily="34" charset="0"/>
              </a:rPr>
            </a:fld>
            <a:endParaRPr lang="zh-CN" altLang="en-US" dirty="0">
              <a:latin typeface="Calibri" panose="020F0502020204030204" pitchFamily="34" charset="0"/>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 id="2147483674" r:id="rId13"/>
    <p:sldLayoutId id="2147483675" r:id="rId14"/>
    <p:sldLayoutId id="2147483676" r:id="rId15"/>
    <p:sldLayoutId id="2147483677" r:id="rId16"/>
    <p:sldLayoutId id="2147483678" r:id="rId17"/>
    <p:sldLayoutId id="2147483679" r:id="rId18"/>
    <p:sldLayoutId id="2147483680" r:id="rId19"/>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endParaRPr lang="zh-CN" altLang="en-US" dirty="0"/>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1.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42.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2.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42.xml"/><Relationship Id="rId1"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42.xml"/><Relationship Id="rId1"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2.xml"/><Relationship Id="rId1"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42.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2.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2.xml"/><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42.xml"/><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42.xml"/><Relationship Id="rId1"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42.xml"/><Relationship Id="rId1"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2.xml"/><Relationship Id="rId1"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2.xml"/><Relationship Id="rId1"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42.xml"/><Relationship Id="rId1"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42.xml"/><Relationship Id="rId1" Type="http://schemas.openxmlformats.org/officeDocument/2006/relationships/image" Target="../media/image17.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42.xml"/><Relationship Id="rId1"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2.xml"/><Relationship Id="rId1"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42.xml"/><Relationship Id="rId1"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42.xml"/><Relationship Id="rId1"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42.xml"/><Relationship Id="rId1"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2.xml"/><Relationship Id="rId1"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2.xml"/><Relationship Id="rId1" Type="http://schemas.openxmlformats.org/officeDocument/2006/relationships/image" Target="../media/image22.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42.xml"/><Relationship Id="rId1"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42.xml"/><Relationship Id="rId1"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42.xml"/><Relationship Id="rId1"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42.xml"/><Relationship Id="rId1"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42.xml"/><Relationship Id="rId1" Type="http://schemas.openxmlformats.org/officeDocument/2006/relationships/image" Target="../media/image27.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42.xml"/><Relationship Id="rId1"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2.xml"/><Relationship Id="rId1" Type="http://schemas.openxmlformats.org/officeDocument/2006/relationships/image" Target="../media/image29.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42.xml"/><Relationship Id="rId1" Type="http://schemas.openxmlformats.org/officeDocument/2006/relationships/image" Target="../media/image29.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42.xml"/><Relationship Id="rId1" Type="http://schemas.openxmlformats.org/officeDocument/2006/relationships/image" Target="../media/image17.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42.xml"/><Relationship Id="rId1" Type="http://schemas.openxmlformats.org/officeDocument/2006/relationships/image" Target="../media/image18.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42.xml"/><Relationship Id="rId1"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42.xml"/><Relationship Id="rId1"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42.xml"/><Relationship Id="rId1" Type="http://schemas.openxmlformats.org/officeDocument/2006/relationships/image" Target="../media/image32.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42.xml"/><Relationship Id="rId1" Type="http://schemas.openxmlformats.org/officeDocument/2006/relationships/image" Target="../media/image3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42.xml"/><Relationship Id="rId1"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42.xml"/><Relationship Id="rId1" Type="http://schemas.openxmlformats.org/officeDocument/2006/relationships/image" Target="../media/image35.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42.xml"/><Relationship Id="rId1" Type="http://schemas.openxmlformats.org/officeDocument/2006/relationships/image" Target="../media/image36.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42.xml"/><Relationship Id="rId1" Type="http://schemas.openxmlformats.org/officeDocument/2006/relationships/image" Target="../media/image37.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42.xml"/><Relationship Id="rId1" Type="http://schemas.openxmlformats.org/officeDocument/2006/relationships/image" Target="../media/image38.pn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42.xml"/><Relationship Id="rId1" Type="http://schemas.openxmlformats.org/officeDocument/2006/relationships/image" Target="../media/image39.pn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42.xml"/><Relationship Id="rId1" Type="http://schemas.openxmlformats.org/officeDocument/2006/relationships/image" Target="../media/image40.pn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42.xml"/><Relationship Id="rId1" Type="http://schemas.openxmlformats.org/officeDocument/2006/relationships/image" Target="../media/image41.pn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42.xml"/><Relationship Id="rId1" Type="http://schemas.openxmlformats.org/officeDocument/2006/relationships/image" Target="../media/image42.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42.xml"/><Relationship Id="rId1" Type="http://schemas.openxmlformats.org/officeDocument/2006/relationships/image" Target="../media/image43.png"/></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8.xml"/><Relationship Id="rId2" Type="http://schemas.openxmlformats.org/officeDocument/2006/relationships/slideLayout" Target="../slideLayouts/slideLayout42.xml"/><Relationship Id="rId1" Type="http://schemas.openxmlformats.org/officeDocument/2006/relationships/image" Target="../media/image44.pn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42.xml"/><Relationship Id="rId1" Type="http://schemas.openxmlformats.org/officeDocument/2006/relationships/image" Target="../media/image45.png"/></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50.xml"/><Relationship Id="rId2" Type="http://schemas.openxmlformats.org/officeDocument/2006/relationships/slideLayout" Target="../slideLayouts/slideLayout42.xml"/><Relationship Id="rId1" Type="http://schemas.openxmlformats.org/officeDocument/2006/relationships/image" Target="../media/image46.png"/></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51.xml"/><Relationship Id="rId2" Type="http://schemas.openxmlformats.org/officeDocument/2006/relationships/slideLayout" Target="../slideLayouts/slideLayout42.xml"/><Relationship Id="rId1" Type="http://schemas.openxmlformats.org/officeDocument/2006/relationships/image" Target="../media/image40.png"/></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42.xml"/><Relationship Id="rId1" Type="http://schemas.openxmlformats.org/officeDocument/2006/relationships/image" Target="../media/image47.png"/></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42.xml"/><Relationship Id="rId1"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54.xml"/><Relationship Id="rId2" Type="http://schemas.openxmlformats.org/officeDocument/2006/relationships/slideLayout" Target="../slideLayouts/slideLayout42.xml"/><Relationship Id="rId1" Type="http://schemas.openxmlformats.org/officeDocument/2006/relationships/image" Target="../media/image4.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42.xml"/><Relationship Id="rId1" Type="http://schemas.openxmlformats.org/officeDocument/2006/relationships/image" Target="../media/image48.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2" Type="http://schemas.openxmlformats.org/officeDocument/2006/relationships/slideLayout" Target="../slideLayouts/slideLayout42.xml"/><Relationship Id="rId1" Type="http://schemas.openxmlformats.org/officeDocument/2006/relationships/image" Target="../media/image49.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42.xml"/><Relationship Id="rId1" Type="http://schemas.openxmlformats.org/officeDocument/2006/relationships/image" Target="../media/image50.png"/></Relationships>
</file>

<file path=ppt/slides/_rels/slide58.xml.rels><?xml version="1.0" encoding="UTF-8" standalone="yes"?>
<Relationships xmlns="http://schemas.openxmlformats.org/package/2006/relationships"><Relationship Id="rId3" Type="http://schemas.openxmlformats.org/officeDocument/2006/relationships/notesSlide" Target="../notesSlides/notesSlide58.xml"/><Relationship Id="rId2" Type="http://schemas.openxmlformats.org/officeDocument/2006/relationships/slideLayout" Target="../slideLayouts/slideLayout42.xml"/><Relationship Id="rId1" Type="http://schemas.openxmlformats.org/officeDocument/2006/relationships/image" Target="../media/image51.png"/></Relationships>
</file>

<file path=ppt/slides/_rels/slide59.xml.rels><?xml version="1.0" encoding="UTF-8" standalone="yes"?>
<Relationships xmlns="http://schemas.openxmlformats.org/package/2006/relationships"><Relationship Id="rId3" Type="http://schemas.openxmlformats.org/officeDocument/2006/relationships/notesSlide" Target="../notesSlides/notesSlide59.xml"/><Relationship Id="rId2" Type="http://schemas.openxmlformats.org/officeDocument/2006/relationships/slideLayout" Target="../slideLayouts/slideLayout42.xml"/><Relationship Id="rId1" Type="http://schemas.openxmlformats.org/officeDocument/2006/relationships/image" Target="../media/image52.png"/></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42.xml"/><Relationship Id="rId1" Type="http://schemas.openxmlformats.org/officeDocument/2006/relationships/image" Target="../media/image53.png"/></Relationships>
</file>

<file path=ppt/slides/_rels/slide61.xml.rels><?xml version="1.0" encoding="UTF-8" standalone="yes"?>
<Relationships xmlns="http://schemas.openxmlformats.org/package/2006/relationships"><Relationship Id="rId3" Type="http://schemas.openxmlformats.org/officeDocument/2006/relationships/notesSlide" Target="../notesSlides/notesSlide61.xml"/><Relationship Id="rId2" Type="http://schemas.openxmlformats.org/officeDocument/2006/relationships/slideLayout" Target="../slideLayouts/slideLayout42.xml"/><Relationship Id="rId1" Type="http://schemas.openxmlformats.org/officeDocument/2006/relationships/image" Target="../media/image54.png"/></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62.xml"/><Relationship Id="rId2" Type="http://schemas.openxmlformats.org/officeDocument/2006/relationships/slideLayout" Target="../slideLayouts/slideLayout42.xml"/><Relationship Id="rId1" Type="http://schemas.openxmlformats.org/officeDocument/2006/relationships/image" Target="../media/image17.png"/></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63.xml"/><Relationship Id="rId2" Type="http://schemas.openxmlformats.org/officeDocument/2006/relationships/slideLayout" Target="../slideLayouts/slideLayout42.xml"/><Relationship Id="rId1" Type="http://schemas.openxmlformats.org/officeDocument/2006/relationships/image" Target="../media/image18.png"/></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 y="1714189"/>
            <a:ext cx="12192001" cy="257897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latin typeface="微软雅黑" panose="020B0503020204020204" charset="-122"/>
              <a:ea typeface="微软雅黑" panose="020B0503020204020204" charset="-122"/>
              <a:sym typeface="微软雅黑" panose="020B0503020204020204" charset="-122"/>
            </a:endParaRPr>
          </a:p>
        </p:txBody>
      </p:sp>
      <p:sp>
        <p:nvSpPr>
          <p:cNvPr id="43" name="Rectangle 3"/>
          <p:cNvSpPr txBox="1">
            <a:spLocks noChangeArrowheads="1"/>
          </p:cNvSpPr>
          <p:nvPr/>
        </p:nvSpPr>
        <p:spPr>
          <a:xfrm>
            <a:off x="2404745" y="2040255"/>
            <a:ext cx="9504680" cy="1832610"/>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ctr"/>
            <a:r>
              <a:rPr lang="zh-CN" altLang="en-US" dirty="0">
                <a:solidFill>
                  <a:schemeClr val="bg1"/>
                </a:solidFill>
                <a:latin typeface="微软雅黑" panose="020B0503020204020204" charset="-122"/>
                <a:ea typeface="微软雅黑" panose="020B0503020204020204" charset="-122"/>
                <a:sym typeface="微软雅黑" panose="020B0503020204020204" charset="-122"/>
              </a:rPr>
              <a:t>财产和行为税新电局申报</a:t>
            </a:r>
            <a:endParaRPr lang="zh-CN" altLang="en-US" dirty="0">
              <a:solidFill>
                <a:schemeClr val="bg1"/>
              </a:solidFill>
              <a:latin typeface="微软雅黑" panose="020B0503020204020204" charset="-122"/>
              <a:ea typeface="微软雅黑" panose="020B0503020204020204" charset="-122"/>
              <a:sym typeface="微软雅黑" panose="020B0503020204020204" charset="-122"/>
            </a:endParaRPr>
          </a:p>
        </p:txBody>
      </p:sp>
      <p:sp>
        <p:nvSpPr>
          <p:cNvPr id="76" name="文本框 75"/>
          <p:cNvSpPr txBox="1"/>
          <p:nvPr/>
        </p:nvSpPr>
        <p:spPr>
          <a:xfrm>
            <a:off x="4765668" y="4873571"/>
            <a:ext cx="4782641" cy="368935"/>
          </a:xfrm>
          <a:prstGeom prst="rect">
            <a:avLst/>
          </a:prstGeom>
          <a:noFill/>
        </p:spPr>
        <p:txBody>
          <a:bodyPr wrap="square" lIns="0" tIns="0" rIns="0" bIns="0" rtlCol="0">
            <a:spAutoFit/>
          </a:bodyPr>
          <a:lstStyle/>
          <a:p>
            <a:pPr algn="ctr"/>
            <a:r>
              <a:rPr lang="zh-CN" altLang="en-US" sz="2400" dirty="0">
                <a:solidFill>
                  <a:srgbClr val="005DA2"/>
                </a:solidFill>
                <a:latin typeface="微软雅黑" panose="020B0503020204020204" charset="-122"/>
                <a:ea typeface="微软雅黑" panose="020B0503020204020204" charset="-122"/>
                <a:sym typeface="微软雅黑" panose="020B0503020204020204" charset="-122"/>
              </a:rPr>
              <a:t>财产和行为税科</a:t>
            </a:r>
            <a:endParaRPr lang="zh-CN" altLang="en-US" sz="2400" dirty="0">
              <a:solidFill>
                <a:srgbClr val="005DA2"/>
              </a:solidFill>
              <a:latin typeface="微软雅黑" panose="020B0503020204020204" charset="-122"/>
              <a:ea typeface="微软雅黑" panose="020B0503020204020204" charset="-122"/>
              <a:sym typeface="微软雅黑" panose="020B0503020204020204" charset="-122"/>
            </a:endParaRPr>
          </a:p>
        </p:txBody>
      </p:sp>
      <p:pic>
        <p:nvPicPr>
          <p:cNvPr id="12" name="图片 11"/>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351612" y="1755552"/>
            <a:ext cx="2634009" cy="2505984"/>
          </a:xfrm>
          <a:prstGeom prst="rect">
            <a:avLst/>
          </a:prstGeom>
          <a:effectLst>
            <a:outerShdw blurRad="50800" dist="38100" dir="2700000" algn="tl" rotWithShape="0">
              <a:prstClr val="black">
                <a:alpha val="40000"/>
              </a:prstClr>
            </a:outerShdw>
            <a:reflection blurRad="6350" stA="52000" endA="300" endPos="35000" dir="5400000" sy="-100000" algn="bl" rotWithShape="0"/>
          </a:effectLst>
        </p:spPr>
      </p:pic>
    </p:spTree>
  </p:cSld>
  <p:clrMapOvr>
    <a:masterClrMapping/>
  </p:clrMapOvr>
  <p:transition spd="slow" advClick="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1.登录电子税局后，点击【我要办税】-【税费申报及缴纳】-【财产和行为税申报】-【财产和行为税税源采集及合并申报】功能菜单。</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3" name="图片 -2147482624"/>
          <p:cNvPicPr>
            <a:picLocks noChangeAspect="1"/>
          </p:cNvPicPr>
          <p:nvPr/>
        </p:nvPicPr>
        <p:blipFill>
          <a:blip r:embed="rId1"/>
          <a:srcRect t="9874"/>
          <a:stretch>
            <a:fillRect/>
          </a:stretch>
        </p:blipFill>
        <p:spPr>
          <a:xfrm>
            <a:off x="665480" y="2395220"/>
            <a:ext cx="10791825" cy="446278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82626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2.首先需要进行税源信息采集（如已有税源信息，可跳过此步），已完成财产和行为税税源信息采集的可进行财产和行为税申报。具体操作如下：</a:t>
            </a:r>
            <a:endParaRPr lang="en-US" altLang="zh-CN" sz="2800" dirty="0">
              <a:latin typeface="微软雅黑" panose="020B0503020204020204" charset="-122"/>
              <a:ea typeface="微软雅黑" panose="020B0503020204020204" charset="-122"/>
              <a:sym typeface="+mn-lt"/>
            </a:endParaRPr>
          </a:p>
          <a:p>
            <a:pPr indent="457200" fontAlgn="auto">
              <a:lnSpc>
                <a:spcPct val="100000"/>
              </a:lnSpc>
            </a:pPr>
            <a:r>
              <a:rPr lang="en-US" altLang="zh-CN" sz="2800" dirty="0">
                <a:latin typeface="微软雅黑" panose="020B0503020204020204" charset="-122"/>
                <a:ea typeface="微软雅黑" panose="020B0503020204020204" charset="-122"/>
                <a:sym typeface="+mn-lt"/>
              </a:rPr>
              <a:t>（1）进入功能界面，点击【新增税种】。</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2" name="图片 274"/>
          <p:cNvPicPr>
            <a:picLocks noChangeAspect="1"/>
          </p:cNvPicPr>
          <p:nvPr/>
        </p:nvPicPr>
        <p:blipFill>
          <a:blip r:embed="rId1"/>
          <a:stretch>
            <a:fillRect/>
          </a:stretch>
        </p:blipFill>
        <p:spPr>
          <a:xfrm>
            <a:off x="1695450" y="2973705"/>
            <a:ext cx="8964930" cy="379349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（2）勾选增加本期申报税种：“城镇土地使用税”或者“房产税”，点击【确定】。</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0" name="图片 275"/>
          <p:cNvPicPr>
            <a:picLocks noChangeAspect="1"/>
          </p:cNvPicPr>
          <p:nvPr/>
        </p:nvPicPr>
        <p:blipFill>
          <a:blip r:embed="rId1"/>
          <a:stretch>
            <a:fillRect/>
          </a:stretch>
        </p:blipFill>
        <p:spPr>
          <a:xfrm>
            <a:off x="758190" y="2171700"/>
            <a:ext cx="10675620" cy="442976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（3）“</a:t>
            </a:r>
            <a:r>
              <a:rPr lang="zh-CN" altLang="en-US" sz="2800" dirty="0">
                <a:latin typeface="微软雅黑" panose="020B0503020204020204" charset="-122"/>
                <a:ea typeface="微软雅黑" panose="020B0503020204020204" charset="-122"/>
                <a:sym typeface="+mn-lt"/>
              </a:rPr>
              <a:t>房产</a:t>
            </a:r>
            <a:r>
              <a:rPr lang="en-US" altLang="zh-CN" sz="2800" dirty="0">
                <a:latin typeface="微软雅黑" panose="020B0503020204020204" charset="-122"/>
                <a:ea typeface="微软雅黑" panose="020B0503020204020204" charset="-122"/>
                <a:sym typeface="+mn-lt"/>
              </a:rPr>
              <a:t>税”卡片增加成功。</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89" name="图片 -2147482590"/>
          <p:cNvPicPr>
            <a:picLocks noChangeAspect="1"/>
          </p:cNvPicPr>
          <p:nvPr/>
        </p:nvPicPr>
        <p:blipFill>
          <a:blip r:embed="rId1"/>
          <a:stretch>
            <a:fillRect/>
          </a:stretch>
        </p:blipFill>
        <p:spPr>
          <a:xfrm>
            <a:off x="1275080" y="2066925"/>
            <a:ext cx="9805035" cy="412496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（4）点击卡片上的【税源采集】，跳转到城镇土地使用税房产税税源明细表界面。自动带出已有土地信息、房屋信息。</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7" name="图片 116"/>
          <p:cNvPicPr>
            <a:picLocks noChangeAspect="1"/>
          </p:cNvPicPr>
          <p:nvPr/>
        </p:nvPicPr>
        <p:blipFill>
          <a:blip r:embed="rId1"/>
          <a:stretch>
            <a:fillRect/>
          </a:stretch>
        </p:blipFill>
        <p:spPr>
          <a:xfrm>
            <a:off x="2346960" y="2030730"/>
            <a:ext cx="7662545" cy="465709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（5）若要录入城镇土地使用税税源信息，点击【新增】，在“城镇土地使用税税源信息”页面录入税源信息，填写完毕后点击【提交】。</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6" name="图片 117"/>
          <p:cNvPicPr>
            <a:picLocks noChangeAspect="1"/>
          </p:cNvPicPr>
          <p:nvPr/>
        </p:nvPicPr>
        <p:blipFill>
          <a:blip r:embed="rId1"/>
          <a:stretch>
            <a:fillRect/>
          </a:stretch>
        </p:blipFill>
        <p:spPr>
          <a:xfrm>
            <a:off x="2531745" y="2343150"/>
            <a:ext cx="7127875" cy="433197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（5）若要录入城镇土地使用税税源信息，点击【新增】，在“城镇土地使用税税源信息”页面录入税源信息，填写完毕后点击【提交】。</a:t>
            </a: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5" name="图片 114"/>
          <p:cNvPicPr>
            <a:picLocks noChangeAspect="1"/>
          </p:cNvPicPr>
          <p:nvPr/>
        </p:nvPicPr>
        <p:blipFill>
          <a:blip r:embed="rId1"/>
          <a:stretch>
            <a:fillRect/>
          </a:stretch>
        </p:blipFill>
        <p:spPr>
          <a:xfrm>
            <a:off x="3540760" y="1983740"/>
            <a:ext cx="5274310" cy="487426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（6）若要录入房产税税源信息，点击【新增】，在“房产税税源信息”页面录入税源信息，填写完毕后点击【提交】。</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4" name="图片 115"/>
          <p:cNvPicPr>
            <a:picLocks noChangeAspect="1"/>
          </p:cNvPicPr>
          <p:nvPr/>
        </p:nvPicPr>
        <p:blipFill>
          <a:blip r:embed="rId1"/>
          <a:stretch>
            <a:fillRect/>
          </a:stretch>
        </p:blipFill>
        <p:spPr>
          <a:xfrm>
            <a:off x="1867535" y="2032000"/>
            <a:ext cx="8456295" cy="47580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（7）信息除了“新增”，还可以“导入”。点击“导入”，【模板下载】按钮，根据需要进行下载《城镇土地使用税税源信息采集模板》、《房产税税源信息采集模板》。</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3" name="图片 283"/>
          <p:cNvPicPr>
            <a:picLocks noChangeAspect="1"/>
          </p:cNvPicPr>
          <p:nvPr/>
        </p:nvPicPr>
        <p:blipFill>
          <a:blip r:embed="rId1"/>
          <a:stretch>
            <a:fillRect/>
          </a:stretch>
        </p:blipFill>
        <p:spPr>
          <a:xfrm>
            <a:off x="1370330" y="2607945"/>
            <a:ext cx="9615170" cy="400812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（8）点击【选择文件】按钮，选择填写完成的模板文件，点击【导入】，提示导入成功。</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2" name="图片 284"/>
          <p:cNvPicPr>
            <a:picLocks noChangeAspect="1"/>
          </p:cNvPicPr>
          <p:nvPr/>
        </p:nvPicPr>
        <p:blipFill>
          <a:blip r:embed="rId1"/>
          <a:stretch>
            <a:fillRect/>
          </a:stretch>
        </p:blipFill>
        <p:spPr>
          <a:xfrm>
            <a:off x="1303655" y="2229485"/>
            <a:ext cx="9747885" cy="412496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9）若要修改城镇土地使用税税源信息，选择“城镇土地使用税税源信息”页面点击【基本信息】，弹出城镇土地使用税税源信息界面，依次可以修改土地基本信息，点击【保存】，土地基本信息修改成功，点击【下一步】变更土地应税明细，点击【提交】税源修改成功。</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1" name="图片 285"/>
          <p:cNvPicPr>
            <a:picLocks noChangeAspect="1"/>
          </p:cNvPicPr>
          <p:nvPr/>
        </p:nvPicPr>
        <p:blipFill>
          <a:blip r:embed="rId1"/>
          <a:stretch>
            <a:fillRect/>
          </a:stretch>
        </p:blipFill>
        <p:spPr>
          <a:xfrm>
            <a:off x="3185160" y="2979420"/>
            <a:ext cx="5985510" cy="381063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08" name="图片 120"/>
          <p:cNvPicPr>
            <a:picLocks noChangeAspect="1"/>
          </p:cNvPicPr>
          <p:nvPr/>
        </p:nvPicPr>
        <p:blipFill>
          <a:blip r:embed="rId1"/>
          <a:stretch>
            <a:fillRect/>
          </a:stretch>
        </p:blipFill>
        <p:spPr>
          <a:xfrm>
            <a:off x="1270000" y="1475105"/>
            <a:ext cx="9651365" cy="462089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（1</a:t>
            </a:r>
            <a:r>
              <a:rPr lang="en-US" sz="2800" dirty="0">
                <a:latin typeface="微软雅黑" panose="020B0503020204020204" charset="-122"/>
                <a:ea typeface="微软雅黑" panose="020B0503020204020204" charset="-122"/>
                <a:sym typeface="+mn-lt"/>
              </a:rPr>
              <a:t>0</a:t>
            </a:r>
            <a:r>
              <a:rPr sz="2800" dirty="0">
                <a:latin typeface="微软雅黑" panose="020B0503020204020204" charset="-122"/>
                <a:ea typeface="微软雅黑" panose="020B0503020204020204" charset="-122"/>
                <a:sym typeface="+mn-lt"/>
              </a:rPr>
              <a:t>）点击【删除】按钮，提示“是否确认删除土地总体信息？删除后该土地所对应的应税明细信息将一并删除。”，点击【确认】按钮，如税源未申报，则提示“删除成功”；如税源已申报，则提示“税源已申报，不能作废。如需作废，请先作废申报”。</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03" name="图片 290"/>
          <p:cNvPicPr>
            <a:picLocks noChangeAspect="1"/>
          </p:cNvPicPr>
          <p:nvPr/>
        </p:nvPicPr>
        <p:blipFill>
          <a:blip r:embed="rId1"/>
          <a:stretch>
            <a:fillRect/>
          </a:stretch>
        </p:blipFill>
        <p:spPr>
          <a:xfrm>
            <a:off x="2699385" y="2929890"/>
            <a:ext cx="6793230" cy="382079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（1</a:t>
            </a:r>
            <a:r>
              <a:rPr lang="en-US" sz="2800" dirty="0">
                <a:latin typeface="微软雅黑" panose="020B0503020204020204" charset="-122"/>
                <a:ea typeface="微软雅黑" panose="020B0503020204020204" charset="-122"/>
                <a:sym typeface="+mn-lt"/>
              </a:rPr>
              <a:t>1</a:t>
            </a:r>
            <a:r>
              <a:rPr sz="2800" dirty="0">
                <a:latin typeface="微软雅黑" panose="020B0503020204020204" charset="-122"/>
                <a:ea typeface="微软雅黑" panose="020B0503020204020204" charset="-122"/>
                <a:sym typeface="+mn-lt"/>
              </a:rPr>
              <a:t>）土地纳税义务终止确认：点击【义务终止】按钮，在弹出的界面中录入“土地转出时间”，点击【提交】按钮。</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02" name="图片 291"/>
          <p:cNvPicPr>
            <a:picLocks noChangeAspect="1"/>
          </p:cNvPicPr>
          <p:nvPr/>
        </p:nvPicPr>
        <p:blipFill>
          <a:blip r:embed="rId1"/>
          <a:stretch>
            <a:fillRect/>
          </a:stretch>
        </p:blipFill>
        <p:spPr>
          <a:xfrm>
            <a:off x="2303145" y="2150745"/>
            <a:ext cx="7585710" cy="426656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3.财产和行为税申报。</a:t>
            </a:r>
            <a:endParaRPr lang="en-US" altLang="zh-CN"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（1）自动带出本期应申报的所有税种卡片，纳税人可以自行勾选单个或多个税种进行申报</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8" name="图片 1"/>
          <p:cNvPicPr>
            <a:picLocks noChangeAspect="1"/>
          </p:cNvPicPr>
          <p:nvPr/>
        </p:nvPicPr>
        <p:blipFill>
          <a:blip r:embed="rId1"/>
          <a:srcRect t="8929"/>
          <a:stretch>
            <a:fillRect/>
          </a:stretch>
        </p:blipFill>
        <p:spPr>
          <a:xfrm>
            <a:off x="1429385" y="2505710"/>
            <a:ext cx="9332595" cy="39922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（2）点击【提交申报】，申报成功。</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一、房产税、城镇土地使用税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7" name="图片 1"/>
          <p:cNvPicPr>
            <a:picLocks noChangeAspect="1"/>
          </p:cNvPicPr>
          <p:nvPr/>
        </p:nvPicPr>
        <p:blipFill>
          <a:blip r:embed="rId1"/>
          <a:srcRect t="8656"/>
          <a:stretch>
            <a:fillRect/>
          </a:stretch>
        </p:blipFill>
        <p:spPr>
          <a:xfrm>
            <a:off x="1334770" y="2327910"/>
            <a:ext cx="9686925" cy="413131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1.登录电子税局后，点击【我要办税】-【税费申报及缴纳】-【财产和行为税申报】-【财产和行为税税源采集及合并申报】功能菜单。</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 name="图片 -2147482624"/>
          <p:cNvPicPr>
            <a:picLocks noChangeAspect="1"/>
          </p:cNvPicPr>
          <p:nvPr/>
        </p:nvPicPr>
        <p:blipFill>
          <a:blip r:embed="rId1"/>
          <a:srcRect t="9874"/>
          <a:stretch>
            <a:fillRect/>
          </a:stretch>
        </p:blipFill>
        <p:spPr>
          <a:xfrm>
            <a:off x="665480" y="2395220"/>
            <a:ext cx="10791825" cy="446278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2.印花税税源信息采集</a:t>
            </a:r>
            <a:endParaRPr lang="en-US" altLang="zh-CN" sz="2800" dirty="0">
              <a:latin typeface="微软雅黑" panose="020B0503020204020204" charset="-122"/>
              <a:ea typeface="微软雅黑" panose="020B0503020204020204" charset="-122"/>
              <a:sym typeface="+mn-lt"/>
            </a:endParaRPr>
          </a:p>
          <a:p>
            <a:pPr indent="457200" fontAlgn="auto">
              <a:lnSpc>
                <a:spcPct val="100000"/>
              </a:lnSpc>
            </a:pPr>
            <a:r>
              <a:rPr lang="en-US" altLang="zh-CN" sz="2800" dirty="0">
                <a:latin typeface="微软雅黑" panose="020B0503020204020204" charset="-122"/>
                <a:ea typeface="微软雅黑" panose="020B0503020204020204" charset="-122"/>
                <a:sym typeface="+mn-lt"/>
              </a:rPr>
              <a:t>（1）进入功能界面，点击【新增税种】。</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2" name="图片 313"/>
          <p:cNvPicPr>
            <a:picLocks noChangeAspect="1"/>
          </p:cNvPicPr>
          <p:nvPr/>
        </p:nvPicPr>
        <p:blipFill>
          <a:blip r:embed="rId1"/>
          <a:stretch>
            <a:fillRect/>
          </a:stretch>
        </p:blipFill>
        <p:spPr>
          <a:xfrm>
            <a:off x="1698625" y="2440305"/>
            <a:ext cx="8795385" cy="372173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（2）勾选增加本期申报税种：“印花税”，点击【确定】。</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1" name="图片 312"/>
          <p:cNvPicPr>
            <a:picLocks noChangeAspect="1"/>
          </p:cNvPicPr>
          <p:nvPr/>
        </p:nvPicPr>
        <p:blipFill>
          <a:blip r:embed="rId1"/>
          <a:stretch>
            <a:fillRect/>
          </a:stretch>
        </p:blipFill>
        <p:spPr>
          <a:xfrm>
            <a:off x="1289685" y="1953895"/>
            <a:ext cx="9611995" cy="393192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（3）“印花税”卡片增加成功</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0" name="图片 314"/>
          <p:cNvPicPr>
            <a:picLocks noChangeAspect="1"/>
          </p:cNvPicPr>
          <p:nvPr/>
        </p:nvPicPr>
        <p:blipFill>
          <a:blip r:embed="rId1"/>
          <a:stretch>
            <a:fillRect/>
          </a:stretch>
        </p:blipFill>
        <p:spPr>
          <a:xfrm>
            <a:off x="1348740" y="1923415"/>
            <a:ext cx="9657715" cy="400240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（4）点击卡片上的【税源采集】，系统跳转到印花税税源明细表界面。</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9" name="图片 316"/>
          <p:cNvPicPr>
            <a:picLocks noChangeAspect="1"/>
          </p:cNvPicPr>
          <p:nvPr/>
        </p:nvPicPr>
        <p:blipFill>
          <a:blip r:embed="rId1"/>
          <a:stretch>
            <a:fillRect/>
          </a:stretch>
        </p:blipFill>
        <p:spPr>
          <a:xfrm>
            <a:off x="1217930" y="2110105"/>
            <a:ext cx="9919335" cy="41021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（5）点击【新增税源】，录入税源基础信息，填写完毕后点击【保存】。</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03" name="图片 -2147482604"/>
          <p:cNvPicPr>
            <a:picLocks noChangeAspect="1"/>
          </p:cNvPicPr>
          <p:nvPr/>
        </p:nvPicPr>
        <p:blipFill>
          <a:blip r:embed="rId1"/>
          <a:stretch>
            <a:fillRect/>
          </a:stretch>
        </p:blipFill>
        <p:spPr>
          <a:xfrm>
            <a:off x="2299335" y="2049145"/>
            <a:ext cx="7592695" cy="43643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（6）印花税税源采集成功后税源信息自动带出到印花税税源明细表。</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7" name="图片 318"/>
          <p:cNvPicPr>
            <a:picLocks noChangeAspect="1"/>
          </p:cNvPicPr>
          <p:nvPr/>
        </p:nvPicPr>
        <p:blipFill>
          <a:blip r:embed="rId1"/>
          <a:stretch>
            <a:fillRect/>
          </a:stretch>
        </p:blipFill>
        <p:spPr>
          <a:xfrm>
            <a:off x="1169035" y="2145665"/>
            <a:ext cx="10015855" cy="408368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（7）批量导入</a:t>
            </a:r>
            <a:r>
              <a:rPr lang="zh-CN" altLang="en-US" sz="2800" dirty="0">
                <a:latin typeface="微软雅黑" panose="020B0503020204020204" charset="-122"/>
                <a:ea typeface="微软雅黑" panose="020B0503020204020204" charset="-122"/>
                <a:sym typeface="+mn-lt"/>
              </a:rPr>
              <a:t>，可将需采集的税源信息批量进行导入。</a:t>
            </a:r>
            <a:endParaRPr lang="zh-CN" altLang="en-US"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点击【下载模板】。</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6" name="图片 319"/>
          <p:cNvPicPr>
            <a:picLocks noChangeAspect="1"/>
          </p:cNvPicPr>
          <p:nvPr/>
        </p:nvPicPr>
        <p:blipFill>
          <a:blip r:embed="rId1"/>
          <a:stretch>
            <a:fillRect/>
          </a:stretch>
        </p:blipFill>
        <p:spPr>
          <a:xfrm>
            <a:off x="951230" y="2132330"/>
            <a:ext cx="10288905" cy="42354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在模板文件【印花税税源信息采集表】中填入需要采集的相关信息。</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5" name="图片 320"/>
          <p:cNvPicPr>
            <a:picLocks noChangeAspect="1"/>
          </p:cNvPicPr>
          <p:nvPr/>
        </p:nvPicPr>
        <p:blipFill>
          <a:blip r:embed="rId1"/>
          <a:stretch>
            <a:fillRect/>
          </a:stretch>
        </p:blipFill>
        <p:spPr>
          <a:xfrm>
            <a:off x="876300" y="2126615"/>
            <a:ext cx="10438765" cy="40214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导入印花税税源信息。</a:t>
            </a:r>
            <a:endParaRPr sz="2800" dirty="0">
              <a:latin typeface="微软雅黑" panose="020B0503020204020204" charset="-122"/>
              <a:ea typeface="微软雅黑" panose="020B0503020204020204" charset="-122"/>
              <a:sym typeface="+mn-lt"/>
            </a:endParaRPr>
          </a:p>
          <a:p>
            <a:pPr indent="457200" fontAlgn="auto">
              <a:lnSpc>
                <a:spcPct val="100000"/>
              </a:lnSpc>
            </a:pPr>
            <a:r>
              <a:rPr sz="2800" dirty="0">
                <a:latin typeface="微软雅黑" panose="020B0503020204020204" charset="-122"/>
                <a:ea typeface="微软雅黑" panose="020B0503020204020204" charset="-122"/>
                <a:sym typeface="+mn-lt"/>
              </a:rPr>
              <a:t>①点击上方【选择文件】或将文件拖拽到此区域导入文件。</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4" name="图片 321"/>
          <p:cNvPicPr>
            <a:picLocks noChangeAspect="1"/>
          </p:cNvPicPr>
          <p:nvPr/>
        </p:nvPicPr>
        <p:blipFill>
          <a:blip r:embed="rId1"/>
          <a:stretch>
            <a:fillRect/>
          </a:stretch>
        </p:blipFill>
        <p:spPr>
          <a:xfrm>
            <a:off x="1572260" y="2189480"/>
            <a:ext cx="9210675" cy="383413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②若导入文件选择错误，直接点击【删除】后重新导入文件。</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3" name="图片 322"/>
          <p:cNvPicPr>
            <a:picLocks noChangeAspect="1"/>
          </p:cNvPicPr>
          <p:nvPr/>
        </p:nvPicPr>
        <p:blipFill>
          <a:blip r:embed="rId1"/>
          <a:stretch>
            <a:fillRect/>
          </a:stretch>
        </p:blipFill>
        <p:spPr>
          <a:xfrm>
            <a:off x="808355" y="1851025"/>
            <a:ext cx="10738485" cy="443166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③点击【确定】上传导入文件。</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2" name="图片 323"/>
          <p:cNvPicPr>
            <a:picLocks noChangeAspect="1"/>
          </p:cNvPicPr>
          <p:nvPr/>
        </p:nvPicPr>
        <p:blipFill>
          <a:blip r:embed="rId1"/>
          <a:stretch>
            <a:fillRect/>
          </a:stretch>
        </p:blipFill>
        <p:spPr>
          <a:xfrm>
            <a:off x="977900" y="1916430"/>
            <a:ext cx="10398760" cy="427101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④上传成功后，系统在印花税税源明细表界面显示上传文件中的税源信息（若需要改动可手动修改），确认无误，点击【提交】。</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11" name="图片 324"/>
          <p:cNvPicPr>
            <a:picLocks noChangeAspect="1"/>
          </p:cNvPicPr>
          <p:nvPr/>
        </p:nvPicPr>
        <p:blipFill>
          <a:blip r:embed="rId1"/>
          <a:stretch>
            <a:fillRect/>
          </a:stretch>
        </p:blipFill>
        <p:spPr>
          <a:xfrm>
            <a:off x="1180465" y="2181225"/>
            <a:ext cx="9993630" cy="41211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7890" y="10763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④上传成功后，系统在印花税税源明细表界面显示上传文件中的税源信息（若需要改动可手动修改），确认无误，点击【提交】。</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 name="图片 324"/>
          <p:cNvPicPr>
            <a:picLocks noChangeAspect="1"/>
          </p:cNvPicPr>
          <p:nvPr/>
        </p:nvPicPr>
        <p:blipFill>
          <a:blip r:embed="rId1"/>
          <a:stretch>
            <a:fillRect/>
          </a:stretch>
        </p:blipFill>
        <p:spPr>
          <a:xfrm>
            <a:off x="1180465" y="2181225"/>
            <a:ext cx="9993630" cy="41211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3.财产和行为税申报。</a:t>
            </a:r>
            <a:endParaRPr lang="en-US" altLang="zh-CN"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（1）自动带出本期应申报的所有税种卡片，纳税人可以自行勾选单个或多个税种进行申报</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36015"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 name="图片 1"/>
          <p:cNvPicPr>
            <a:picLocks noChangeAspect="1"/>
          </p:cNvPicPr>
          <p:nvPr/>
        </p:nvPicPr>
        <p:blipFill>
          <a:blip r:embed="rId1"/>
          <a:srcRect t="8929"/>
          <a:stretch>
            <a:fillRect/>
          </a:stretch>
        </p:blipFill>
        <p:spPr>
          <a:xfrm>
            <a:off x="1429385" y="2505710"/>
            <a:ext cx="9332595" cy="39922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（2）点击【提交申报】，申报成功。</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二、印花税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 name="图片 1"/>
          <p:cNvPicPr>
            <a:picLocks noChangeAspect="1"/>
          </p:cNvPicPr>
          <p:nvPr/>
        </p:nvPicPr>
        <p:blipFill>
          <a:blip r:embed="rId1"/>
          <a:srcRect t="8656"/>
          <a:stretch>
            <a:fillRect/>
          </a:stretch>
        </p:blipFill>
        <p:spPr>
          <a:xfrm>
            <a:off x="1334770" y="2327910"/>
            <a:ext cx="9686925" cy="413131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1.土地增值税项目报告</a:t>
            </a:r>
            <a:r>
              <a:rPr lang="zh-CN" altLang="en-US" sz="2800" dirty="0">
                <a:latin typeface="微软雅黑" panose="020B0503020204020204" charset="-122"/>
                <a:ea typeface="微软雅黑" panose="020B0503020204020204" charset="-122"/>
                <a:sym typeface="+mn-lt"/>
              </a:rPr>
              <a:t>。</a:t>
            </a:r>
            <a:endParaRPr lang="zh-CN" altLang="en-US"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登录新电子税务局后，点击【我要办税】-【税源信息报告】-【土地增值税项目报告】功能菜单。登录新电子税务局后，点击【我要办税】-【税源信息报告】-【土地增值税项目报告】功能菜单。</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3" name="图片 -2147482624"/>
          <p:cNvPicPr>
            <a:picLocks noChangeAspect="1"/>
          </p:cNvPicPr>
          <p:nvPr/>
        </p:nvPicPr>
        <p:blipFill>
          <a:blip r:embed="rId1"/>
          <a:stretch>
            <a:fillRect/>
          </a:stretch>
        </p:blipFill>
        <p:spPr>
          <a:xfrm>
            <a:off x="2212975" y="2947670"/>
            <a:ext cx="7765415" cy="354203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915035" y="10890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zh-CN" altLang="en-US" sz="2800" dirty="0">
                <a:latin typeface="微软雅黑" panose="020B0503020204020204" charset="-122"/>
                <a:ea typeface="微软雅黑" panose="020B0503020204020204" charset="-122"/>
                <a:sym typeface="+mn-lt"/>
              </a:rPr>
              <a:t>新增土地增值税项目信息。</a:t>
            </a:r>
            <a:endParaRPr lang="zh-CN" altLang="en-US"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（1）点击【新增】。</a:t>
            </a:r>
            <a:endParaRPr lang="zh-CN" altLang="en-US"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2" name="图片 1"/>
          <p:cNvPicPr>
            <a:picLocks noChangeAspect="1"/>
          </p:cNvPicPr>
          <p:nvPr/>
        </p:nvPicPr>
        <p:blipFill>
          <a:blip r:embed="rId1"/>
          <a:stretch>
            <a:fillRect/>
          </a:stretch>
        </p:blipFill>
        <p:spPr>
          <a:xfrm>
            <a:off x="1998345" y="2290445"/>
            <a:ext cx="8391525" cy="391668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915035" y="10890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zh-CN" altLang="en-US" sz="2800" dirty="0">
                <a:latin typeface="微软雅黑" panose="020B0503020204020204" charset="-122"/>
                <a:ea typeface="微软雅黑" panose="020B0503020204020204" charset="-122"/>
                <a:sym typeface="+mn-lt"/>
              </a:rPr>
              <a:t>（2）系统跳转至土地增值税项目报告界面，填写项目名称、所属集团、项目所在地行政区划等信息，录入“一书五证一册”。填写确认无误后，点击【保存】。点击【上传附件】后可上传附件。</a:t>
            </a:r>
            <a:endParaRPr lang="zh-CN" altLang="en-US"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1" name="图片 1"/>
          <p:cNvPicPr>
            <a:picLocks noChangeAspect="1"/>
          </p:cNvPicPr>
          <p:nvPr/>
        </p:nvPicPr>
        <p:blipFill>
          <a:blip r:embed="rId1"/>
          <a:stretch>
            <a:fillRect/>
          </a:stretch>
        </p:blipFill>
        <p:spPr>
          <a:xfrm>
            <a:off x="2679065" y="2400935"/>
            <a:ext cx="6224270" cy="4363720"/>
          </a:xfrm>
          <a:prstGeom prst="rect">
            <a:avLst/>
          </a:prstGeom>
          <a:noFill/>
          <a:ln w="9525">
            <a:noFill/>
          </a:ln>
        </p:spPr>
      </p:pic>
      <p:sp>
        <p:nvSpPr>
          <p:cNvPr id="3" name="矩形 2"/>
          <p:cNvSpPr/>
          <p:nvPr/>
        </p:nvSpPr>
        <p:spPr>
          <a:xfrm>
            <a:off x="2963545" y="2401570"/>
            <a:ext cx="1370330" cy="230505"/>
          </a:xfrm>
          <a:prstGeom prst="rect">
            <a:avLst/>
          </a:prstGeom>
          <a:solidFill>
            <a:schemeClr val="accent5"/>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915035" y="1089025"/>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zh-CN" altLang="en-US" sz="2800" dirty="0">
                <a:latin typeface="微软雅黑" panose="020B0503020204020204" charset="-122"/>
                <a:ea typeface="微软雅黑" panose="020B0503020204020204" charset="-122"/>
                <a:sym typeface="+mn-lt"/>
              </a:rPr>
              <a:t>（3）系统提示：“保存成功”，点击【确认】可返回土地增值税项目信息界面。</a:t>
            </a:r>
            <a:endParaRPr lang="zh-CN" altLang="en-US"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620" name="图片 1"/>
          <p:cNvPicPr>
            <a:picLocks noChangeAspect="1"/>
          </p:cNvPicPr>
          <p:nvPr/>
        </p:nvPicPr>
        <p:blipFill>
          <a:blip r:embed="rId1"/>
          <a:stretch>
            <a:fillRect/>
          </a:stretch>
        </p:blipFill>
        <p:spPr>
          <a:xfrm>
            <a:off x="2409190" y="1965325"/>
            <a:ext cx="7373620" cy="446405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2.新建商品房房源信息采集</a:t>
            </a:r>
            <a:r>
              <a:rPr lang="zh-CN" altLang="en-US" sz="2800" dirty="0">
                <a:latin typeface="微软雅黑" panose="020B0503020204020204" charset="-122"/>
                <a:ea typeface="微软雅黑" panose="020B0503020204020204" charset="-122"/>
                <a:sym typeface="+mn-lt"/>
              </a:rPr>
              <a:t>。</a:t>
            </a:r>
            <a:endParaRPr lang="zh-CN" altLang="en-US"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登录新电子税务局，点击【我要办税】-【综合信息报告】-【税源信息报告】-【新建商品房房源信息采集】功能菜单。</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9" name="图片 63"/>
          <p:cNvPicPr>
            <a:picLocks noChangeAspect="1"/>
          </p:cNvPicPr>
          <p:nvPr/>
        </p:nvPicPr>
        <p:blipFill>
          <a:blip r:embed="rId1"/>
          <a:stretch>
            <a:fillRect/>
          </a:stretch>
        </p:blipFill>
        <p:spPr>
          <a:xfrm>
            <a:off x="1902460" y="2505710"/>
            <a:ext cx="8387080" cy="3851910"/>
          </a:xfrm>
          <a:prstGeom prst="rect">
            <a:avLst/>
          </a:prstGeom>
          <a:noFill/>
          <a:ln w="9525">
            <a:noFill/>
          </a:ln>
        </p:spPr>
      </p:pic>
      <p:sp>
        <p:nvSpPr>
          <p:cNvPr id="3" name="圆角矩形 2"/>
          <p:cNvSpPr/>
          <p:nvPr/>
        </p:nvSpPr>
        <p:spPr>
          <a:xfrm>
            <a:off x="2192655" y="2607310"/>
            <a:ext cx="1922145" cy="1435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跳转至新建商品房房源信息采集界面。</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8" name="图片 64"/>
          <p:cNvPicPr>
            <a:picLocks noChangeAspect="1"/>
          </p:cNvPicPr>
          <p:nvPr/>
        </p:nvPicPr>
        <p:blipFill>
          <a:blip r:embed="rId1"/>
          <a:stretch>
            <a:fillRect/>
          </a:stretch>
        </p:blipFill>
        <p:spPr>
          <a:xfrm>
            <a:off x="2869565" y="1668145"/>
            <a:ext cx="6616065" cy="4676140"/>
          </a:xfrm>
          <a:prstGeom prst="rect">
            <a:avLst/>
          </a:prstGeom>
          <a:noFill/>
          <a:ln w="9525">
            <a:noFill/>
          </a:ln>
        </p:spPr>
      </p:pic>
      <p:sp>
        <p:nvSpPr>
          <p:cNvPr id="3" name="圆角矩形 2"/>
          <p:cNvSpPr/>
          <p:nvPr/>
        </p:nvSpPr>
        <p:spPr>
          <a:xfrm>
            <a:off x="3140710" y="1734820"/>
            <a:ext cx="1261745" cy="127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系统默认带出【土地增值税项目名称】和土地增值税项目编号，可点击【土地增值税项目名称】可下拉框选择项目名称，可点击点击【现预（销）售许可证编号】下拉框筛选，也可通过【房产性质】、【房产类型】和【房屋编码】等筛选条件进行筛选查询。</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7" name="图片 65"/>
          <p:cNvPicPr>
            <a:picLocks noChangeAspect="1"/>
          </p:cNvPicPr>
          <p:nvPr/>
        </p:nvPicPr>
        <p:blipFill>
          <a:blip r:embed="rId1"/>
          <a:stretch>
            <a:fillRect/>
          </a:stretch>
        </p:blipFill>
        <p:spPr>
          <a:xfrm>
            <a:off x="2555240" y="2912745"/>
            <a:ext cx="7082155" cy="3479165"/>
          </a:xfrm>
          <a:prstGeom prst="rect">
            <a:avLst/>
          </a:prstGeom>
          <a:noFill/>
          <a:ln w="9525">
            <a:noFill/>
          </a:ln>
        </p:spPr>
      </p:pic>
      <p:sp>
        <p:nvSpPr>
          <p:cNvPr id="4" name="圆角矩形 3"/>
          <p:cNvSpPr/>
          <p:nvPr/>
        </p:nvSpPr>
        <p:spPr>
          <a:xfrm>
            <a:off x="2819400" y="2928620"/>
            <a:ext cx="1405255" cy="1104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点击【查询】，此时新建商品房房源和销售信息栏可以带出所选筛选条件的房源信息以及销售信息。</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6" name="图片 66"/>
          <p:cNvPicPr>
            <a:picLocks noChangeAspect="1"/>
          </p:cNvPicPr>
          <p:nvPr/>
        </p:nvPicPr>
        <p:blipFill>
          <a:blip r:embed="rId1"/>
          <a:stretch>
            <a:fillRect/>
          </a:stretch>
        </p:blipFill>
        <p:spPr>
          <a:xfrm>
            <a:off x="2927985" y="2074545"/>
            <a:ext cx="6335395" cy="4478020"/>
          </a:xfrm>
          <a:prstGeom prst="rect">
            <a:avLst/>
          </a:prstGeom>
          <a:noFill/>
          <a:ln w="9525">
            <a:noFill/>
          </a:ln>
        </p:spPr>
      </p:pic>
      <p:sp>
        <p:nvSpPr>
          <p:cNvPr id="3" name="圆角矩形 2"/>
          <p:cNvSpPr/>
          <p:nvPr/>
        </p:nvSpPr>
        <p:spPr>
          <a:xfrm>
            <a:off x="3166110" y="2152650"/>
            <a:ext cx="1261745" cy="1016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新建商品房房源和销售信息采集。</a:t>
            </a:r>
            <a:endParaRPr sz="2800" dirty="0">
              <a:latin typeface="微软雅黑" panose="020B0503020204020204" charset="-122"/>
              <a:ea typeface="微软雅黑" panose="020B0503020204020204" charset="-122"/>
              <a:sym typeface="+mn-lt"/>
            </a:endParaRPr>
          </a:p>
          <a:p>
            <a:pPr indent="457200" fontAlgn="auto">
              <a:lnSpc>
                <a:spcPct val="100000"/>
              </a:lnSpc>
            </a:pPr>
            <a:r>
              <a:rPr sz="2800" dirty="0">
                <a:latin typeface="微软雅黑" panose="020B0503020204020204" charset="-122"/>
                <a:ea typeface="微软雅黑" panose="020B0503020204020204" charset="-122"/>
                <a:sym typeface="+mn-lt"/>
              </a:rPr>
              <a:t>（1）手动新增，具体步骤如下：</a:t>
            </a:r>
            <a:endParaRPr sz="2800" dirty="0">
              <a:latin typeface="微软雅黑" panose="020B0503020204020204" charset="-122"/>
              <a:ea typeface="微软雅黑" panose="020B0503020204020204" charset="-122"/>
              <a:sym typeface="+mn-lt"/>
            </a:endParaRPr>
          </a:p>
          <a:p>
            <a:pPr indent="457200" fontAlgn="auto">
              <a:lnSpc>
                <a:spcPct val="100000"/>
              </a:lnSpc>
            </a:pPr>
            <a:r>
              <a:rPr sz="2800" dirty="0">
                <a:latin typeface="微软雅黑" panose="020B0503020204020204" charset="-122"/>
                <a:ea typeface="微软雅黑" panose="020B0503020204020204" charset="-122"/>
                <a:sym typeface="+mn-lt"/>
              </a:rPr>
              <a:t>1）点击【新增】。</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5" name="图片 67"/>
          <p:cNvPicPr>
            <a:picLocks noChangeAspect="1"/>
          </p:cNvPicPr>
          <p:nvPr/>
        </p:nvPicPr>
        <p:blipFill>
          <a:blip r:embed="rId1"/>
          <a:stretch>
            <a:fillRect/>
          </a:stretch>
        </p:blipFill>
        <p:spPr>
          <a:xfrm>
            <a:off x="2800350" y="2598420"/>
            <a:ext cx="6591300" cy="4004310"/>
          </a:xfrm>
          <a:prstGeom prst="rect">
            <a:avLst/>
          </a:prstGeom>
          <a:noFill/>
          <a:ln w="9525">
            <a:noFill/>
          </a:ln>
        </p:spPr>
      </p:pic>
      <p:sp>
        <p:nvSpPr>
          <p:cNvPr id="4" name="圆角矩形 3"/>
          <p:cNvSpPr/>
          <p:nvPr/>
        </p:nvSpPr>
        <p:spPr>
          <a:xfrm>
            <a:off x="3064510" y="2652395"/>
            <a:ext cx="1287145" cy="1181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2）录入现预（销）售许可证编号、房屋编码等信息和新增房源信息对应的销售信息。</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4" name="图片 68"/>
          <p:cNvPicPr>
            <a:picLocks noChangeAspect="1"/>
          </p:cNvPicPr>
          <p:nvPr/>
        </p:nvPicPr>
        <p:blipFill>
          <a:blip r:embed="rId1"/>
          <a:stretch>
            <a:fillRect/>
          </a:stretch>
        </p:blipFill>
        <p:spPr>
          <a:xfrm>
            <a:off x="2376805" y="1989455"/>
            <a:ext cx="7437755" cy="4655820"/>
          </a:xfrm>
          <a:prstGeom prst="rect">
            <a:avLst/>
          </a:prstGeom>
          <a:noFill/>
          <a:ln w="9525">
            <a:noFill/>
          </a:ln>
        </p:spPr>
      </p:pic>
      <p:sp>
        <p:nvSpPr>
          <p:cNvPr id="3" name="圆角矩形 2"/>
          <p:cNvSpPr/>
          <p:nvPr/>
        </p:nvSpPr>
        <p:spPr>
          <a:xfrm>
            <a:off x="2667000" y="2025650"/>
            <a:ext cx="1464310" cy="17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3）勾选需要采集的房源和销售信息（可多选），点击【提交】。</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3" name="图片 69"/>
          <p:cNvPicPr>
            <a:picLocks noChangeAspect="1"/>
          </p:cNvPicPr>
          <p:nvPr/>
        </p:nvPicPr>
        <p:blipFill>
          <a:blip r:embed="rId1"/>
          <a:stretch>
            <a:fillRect/>
          </a:stretch>
        </p:blipFill>
        <p:spPr>
          <a:xfrm>
            <a:off x="1831975" y="1946910"/>
            <a:ext cx="8691880" cy="4343400"/>
          </a:xfrm>
          <a:prstGeom prst="rect">
            <a:avLst/>
          </a:prstGeom>
          <a:noFill/>
          <a:ln w="9525">
            <a:noFill/>
          </a:ln>
        </p:spPr>
      </p:pic>
      <p:sp>
        <p:nvSpPr>
          <p:cNvPr id="4" name="圆角矩形 3"/>
          <p:cNvSpPr/>
          <p:nvPr/>
        </p:nvSpPr>
        <p:spPr>
          <a:xfrm>
            <a:off x="2175510" y="2000250"/>
            <a:ext cx="1668145" cy="11874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4）系统提示“您成功采集xx条房源信息”，点击【返回-新建商品房房源信息采集】返回新建商品房房源信息采集界面。</a:t>
            </a:r>
            <a:endParaRPr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2" name="图片 70"/>
          <p:cNvPicPr>
            <a:picLocks noChangeAspect="1"/>
          </p:cNvPicPr>
          <p:nvPr/>
        </p:nvPicPr>
        <p:blipFill>
          <a:blip r:embed="rId1"/>
          <a:stretch>
            <a:fillRect/>
          </a:stretch>
        </p:blipFill>
        <p:spPr>
          <a:xfrm>
            <a:off x="873125" y="2291715"/>
            <a:ext cx="10584180" cy="340931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（2）批量导入。可将需采集的房源信息和对应的销售信息同时导入。</a:t>
            </a:r>
            <a:endParaRPr sz="2800" dirty="0">
              <a:latin typeface="微软雅黑" panose="020B0503020204020204" charset="-122"/>
              <a:ea typeface="微软雅黑" panose="020B0503020204020204" charset="-122"/>
              <a:sym typeface="+mn-lt"/>
            </a:endParaRPr>
          </a:p>
          <a:p>
            <a:pPr indent="457200" fontAlgn="auto">
              <a:lnSpc>
                <a:spcPct val="100000"/>
              </a:lnSpc>
            </a:pPr>
            <a:r>
              <a:rPr sz="2800" dirty="0">
                <a:latin typeface="微软雅黑" panose="020B0503020204020204" charset="-122"/>
                <a:ea typeface="微软雅黑" panose="020B0503020204020204" charset="-122"/>
                <a:sym typeface="+mn-lt"/>
              </a:rPr>
              <a:t>1）点击【批量导入】。</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1" name="图片 71"/>
          <p:cNvPicPr>
            <a:picLocks noChangeAspect="1"/>
          </p:cNvPicPr>
          <p:nvPr/>
        </p:nvPicPr>
        <p:blipFill>
          <a:blip r:embed="rId1"/>
          <a:stretch>
            <a:fillRect/>
          </a:stretch>
        </p:blipFill>
        <p:spPr>
          <a:xfrm>
            <a:off x="2263140" y="2505710"/>
            <a:ext cx="7665085" cy="4131310"/>
          </a:xfrm>
          <a:prstGeom prst="rect">
            <a:avLst/>
          </a:prstGeom>
          <a:noFill/>
          <a:ln w="9525">
            <a:noFill/>
          </a:ln>
        </p:spPr>
      </p:pic>
      <p:sp>
        <p:nvSpPr>
          <p:cNvPr id="3" name="圆角矩形 2"/>
          <p:cNvSpPr/>
          <p:nvPr/>
        </p:nvSpPr>
        <p:spPr>
          <a:xfrm>
            <a:off x="2556510" y="2525395"/>
            <a:ext cx="1498600" cy="1689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2）点击【下载模板】可以在模板文件中填入需要采集的房源信息和对应的销售信息。</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90" name="图片 72"/>
          <p:cNvPicPr>
            <a:picLocks noChangeAspect="1"/>
          </p:cNvPicPr>
          <p:nvPr/>
        </p:nvPicPr>
        <p:blipFill>
          <a:blip r:embed="rId1"/>
          <a:stretch>
            <a:fillRect/>
          </a:stretch>
        </p:blipFill>
        <p:spPr>
          <a:xfrm>
            <a:off x="1849120" y="2273300"/>
            <a:ext cx="8493760" cy="396113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3）导入房源信息文件。</a:t>
            </a:r>
            <a:endParaRPr sz="2800" dirty="0">
              <a:latin typeface="微软雅黑" panose="020B0503020204020204" charset="-122"/>
              <a:ea typeface="微软雅黑" panose="020B0503020204020204" charset="-122"/>
              <a:sym typeface="+mn-lt"/>
            </a:endParaRPr>
          </a:p>
          <a:p>
            <a:pPr indent="457200" fontAlgn="auto">
              <a:lnSpc>
                <a:spcPct val="100000"/>
              </a:lnSpc>
            </a:pPr>
            <a:r>
              <a:rPr sz="2800" dirty="0">
                <a:latin typeface="微软雅黑" panose="020B0503020204020204" charset="-122"/>
                <a:ea typeface="微软雅黑" panose="020B0503020204020204" charset="-122"/>
                <a:sym typeface="+mn-lt"/>
              </a:rPr>
              <a:t>点击【选择文件】或直接拖拽文件至指定区域导入文件。</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89" name="图片 73"/>
          <p:cNvPicPr>
            <a:picLocks noChangeAspect="1"/>
          </p:cNvPicPr>
          <p:nvPr/>
        </p:nvPicPr>
        <p:blipFill>
          <a:blip r:embed="rId1"/>
          <a:stretch>
            <a:fillRect/>
          </a:stretch>
        </p:blipFill>
        <p:spPr>
          <a:xfrm>
            <a:off x="1816735" y="2180590"/>
            <a:ext cx="8557895" cy="399097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4）点击【点击上传】上传导入文件。</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87" name="图片 75"/>
          <p:cNvPicPr>
            <a:picLocks noChangeAspect="1"/>
          </p:cNvPicPr>
          <p:nvPr/>
        </p:nvPicPr>
        <p:blipFill>
          <a:blip r:embed="rId1"/>
          <a:stretch>
            <a:fillRect/>
          </a:stretch>
        </p:blipFill>
        <p:spPr>
          <a:xfrm>
            <a:off x="1245870" y="1761490"/>
            <a:ext cx="9864090" cy="462978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5）上传成功后，系统在批量导入界面显示上传文件中的房源信息（若需要改动房源或销售信息可手动修改），勾选房源和销售信息并点击【确定导入】。</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86" name="图片 76"/>
          <p:cNvPicPr>
            <a:picLocks noChangeAspect="1"/>
          </p:cNvPicPr>
          <p:nvPr/>
        </p:nvPicPr>
        <p:blipFill>
          <a:blip r:embed="rId1"/>
          <a:stretch>
            <a:fillRect/>
          </a:stretch>
        </p:blipFill>
        <p:spPr>
          <a:xfrm>
            <a:off x="1859915" y="2505710"/>
            <a:ext cx="8635365" cy="403415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6）系统返回新建商品房房源信息采集界面，展示导入信息，勾选后点击【提交】。</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85" name="图片 77"/>
          <p:cNvPicPr>
            <a:picLocks noChangeAspect="1"/>
          </p:cNvPicPr>
          <p:nvPr/>
        </p:nvPicPr>
        <p:blipFill>
          <a:blip r:embed="rId1"/>
          <a:stretch>
            <a:fillRect/>
          </a:stretch>
        </p:blipFill>
        <p:spPr>
          <a:xfrm>
            <a:off x="2607310" y="2176145"/>
            <a:ext cx="7140575" cy="4301490"/>
          </a:xfrm>
          <a:prstGeom prst="rect">
            <a:avLst/>
          </a:prstGeom>
          <a:noFill/>
          <a:ln w="9525">
            <a:noFill/>
          </a:ln>
        </p:spPr>
      </p:pic>
      <p:sp>
        <p:nvSpPr>
          <p:cNvPr id="3" name="矩形 2"/>
          <p:cNvSpPr/>
          <p:nvPr/>
        </p:nvSpPr>
        <p:spPr>
          <a:xfrm>
            <a:off x="2912110" y="2211705"/>
            <a:ext cx="1346200" cy="144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sz="2800" dirty="0">
                <a:latin typeface="微软雅黑" panose="020B0503020204020204" charset="-122"/>
                <a:ea typeface="微软雅黑" panose="020B0503020204020204" charset="-122"/>
                <a:sym typeface="+mn-lt"/>
              </a:rPr>
              <a:t>7）系统提示“您成功采集xx条房源信息”，点击【返回-新建商品房房源信息采集】返回新建商品房房源信息采集界面。</a:t>
            </a:r>
            <a:endParaRPr sz="28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84" name="图片 78"/>
          <p:cNvPicPr>
            <a:picLocks noChangeAspect="1"/>
          </p:cNvPicPr>
          <p:nvPr/>
        </p:nvPicPr>
        <p:blipFill>
          <a:blip r:embed="rId1"/>
          <a:stretch>
            <a:fillRect/>
          </a:stretch>
        </p:blipFill>
        <p:spPr>
          <a:xfrm>
            <a:off x="911225" y="2505710"/>
            <a:ext cx="10370185" cy="340550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3.税源采集</a:t>
            </a:r>
            <a:endParaRPr sz="2800" dirty="0">
              <a:latin typeface="微软雅黑" panose="020B0503020204020204" charset="-122"/>
              <a:ea typeface="微软雅黑" panose="020B0503020204020204" charset="-122"/>
              <a:sym typeface="+mn-lt"/>
            </a:endParaRPr>
          </a:p>
          <a:p>
            <a:pPr indent="457200" fontAlgn="auto">
              <a:lnSpc>
                <a:spcPct val="100000"/>
              </a:lnSpc>
              <a:buNone/>
            </a:pPr>
            <a:r>
              <a:rPr sz="2800" dirty="0">
                <a:latin typeface="微软雅黑" panose="020B0503020204020204" charset="-122"/>
                <a:ea typeface="微软雅黑" panose="020B0503020204020204" charset="-122"/>
                <a:sym typeface="+mn-lt"/>
              </a:rPr>
              <a:t>登录电子税局后，点击【我要办税】-【税费申报及缴纳】-【财产和行为税申报】-【财产和行为税税源采集及合并申报】功能菜单。</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9" name="图片 191"/>
          <p:cNvPicPr>
            <a:picLocks noChangeAspect="1"/>
          </p:cNvPicPr>
          <p:nvPr/>
        </p:nvPicPr>
        <p:blipFill>
          <a:blip r:embed="rId1"/>
          <a:srcRect t="9874"/>
          <a:stretch>
            <a:fillRect/>
          </a:stretch>
        </p:blipFill>
        <p:spPr>
          <a:xfrm>
            <a:off x="1596390" y="2719705"/>
            <a:ext cx="8999220" cy="372173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（1）进入功能界面，点击【新增税种】。</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8" name="图片 192"/>
          <p:cNvPicPr>
            <a:picLocks noChangeAspect="1"/>
          </p:cNvPicPr>
          <p:nvPr/>
        </p:nvPicPr>
        <p:blipFill>
          <a:blip r:embed="rId1"/>
          <a:stretch>
            <a:fillRect/>
          </a:stretch>
        </p:blipFill>
        <p:spPr>
          <a:xfrm>
            <a:off x="1259840" y="2245360"/>
            <a:ext cx="9836150" cy="416242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（2）勾选增加本期申报税种：“土地增值税”，点击【确定】。</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54" name="图片 -2147482555"/>
          <p:cNvPicPr>
            <a:picLocks noChangeAspect="1"/>
          </p:cNvPicPr>
          <p:nvPr/>
        </p:nvPicPr>
        <p:blipFill>
          <a:blip r:embed="rId1"/>
          <a:stretch>
            <a:fillRect/>
          </a:stretch>
        </p:blipFill>
        <p:spPr>
          <a:xfrm>
            <a:off x="980440" y="2000885"/>
            <a:ext cx="10394315" cy="430339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（3）“土地增值税”卡片增加成功。</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6" name="图片 194"/>
          <p:cNvPicPr>
            <a:picLocks noChangeAspect="1"/>
          </p:cNvPicPr>
          <p:nvPr/>
        </p:nvPicPr>
        <p:blipFill>
          <a:blip r:embed="rId1"/>
          <a:stretch>
            <a:fillRect/>
          </a:stretch>
        </p:blipFill>
        <p:spPr>
          <a:xfrm>
            <a:off x="1466850" y="2020570"/>
            <a:ext cx="9258300" cy="382397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（4）将鼠标移动至土增税卡片上，卡片将弹出“查看申报”及“税源采集”按钮，点击【税源采集】，跳转到土地增值税税源明细表界面</a:t>
            </a:r>
            <a:r>
              <a:rPr lang="zh-CN" sz="2800" dirty="0">
                <a:latin typeface="微软雅黑" panose="020B0503020204020204" charset="-122"/>
                <a:ea typeface="微软雅黑" panose="020B0503020204020204" charset="-122"/>
                <a:sym typeface="+mn-lt"/>
              </a:rPr>
              <a:t>。</a:t>
            </a:r>
            <a:endParaRPr lang="zh-CN"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5" name="图片 195"/>
          <p:cNvPicPr>
            <a:picLocks noChangeAspect="1"/>
          </p:cNvPicPr>
          <p:nvPr/>
        </p:nvPicPr>
        <p:blipFill>
          <a:blip r:embed="rId1"/>
          <a:stretch>
            <a:fillRect/>
          </a:stretch>
        </p:blipFill>
        <p:spPr>
          <a:xfrm>
            <a:off x="1668145" y="2663190"/>
            <a:ext cx="9019540" cy="369570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lang="zh-CN" sz="2800" dirty="0">
                <a:latin typeface="微软雅黑" panose="020B0503020204020204" charset="-122"/>
                <a:ea typeface="微软雅黑" panose="020B0503020204020204" charset="-122"/>
                <a:sym typeface="+mn-lt"/>
              </a:rPr>
              <a:t>（</a:t>
            </a:r>
            <a:r>
              <a:rPr lang="en-US" altLang="zh-CN" sz="2800" dirty="0">
                <a:latin typeface="微软雅黑" panose="020B0503020204020204" charset="-122"/>
                <a:ea typeface="微软雅黑" panose="020B0503020204020204" charset="-122"/>
                <a:sym typeface="+mn-lt"/>
              </a:rPr>
              <a:t>5</a:t>
            </a:r>
            <a:r>
              <a:rPr lang="zh-CN" sz="2800" dirty="0">
                <a:latin typeface="微软雅黑" panose="020B0503020204020204" charset="-122"/>
                <a:ea typeface="微软雅黑" panose="020B0503020204020204" charset="-122"/>
                <a:sym typeface="+mn-lt"/>
              </a:rPr>
              <a:t>）</a:t>
            </a:r>
            <a:r>
              <a:rPr sz="2800" dirty="0">
                <a:latin typeface="微软雅黑" panose="020B0503020204020204" charset="-122"/>
                <a:ea typeface="微软雅黑" panose="020B0503020204020204" charset="-122"/>
                <a:sym typeface="+mn-lt"/>
              </a:rPr>
              <a:t>点击【新增税源】，进入新增土地增值税税源界面</a:t>
            </a:r>
            <a:r>
              <a:rPr lang="zh-CN" sz="2800" dirty="0">
                <a:latin typeface="微软雅黑" panose="020B0503020204020204" charset="-122"/>
                <a:ea typeface="微软雅黑" panose="020B0503020204020204" charset="-122"/>
                <a:sym typeface="+mn-lt"/>
              </a:rPr>
              <a:t>。</a:t>
            </a:r>
            <a:endParaRPr lang="zh-CN" sz="2800" dirty="0">
              <a:latin typeface="微软雅黑" panose="020B0503020204020204" charset="-122"/>
              <a:ea typeface="微软雅黑" panose="020B0503020204020204" charset="-122"/>
              <a:sym typeface="+mn-lt"/>
            </a:endParaRPr>
          </a:p>
          <a:p>
            <a:pPr indent="457200" fontAlgn="auto">
              <a:lnSpc>
                <a:spcPct val="100000"/>
              </a:lnSpc>
              <a:buNone/>
            </a:pPr>
            <a:r>
              <a:rPr lang="zh-CN" sz="2800" dirty="0">
                <a:latin typeface="微软雅黑" panose="020B0503020204020204" charset="-122"/>
                <a:ea typeface="微软雅黑" panose="020B0503020204020204" charset="-122"/>
                <a:sym typeface="+mn-lt"/>
              </a:rPr>
              <a:t>土地增值税预征申报、清算申报、尾盘申报按照税源明细报告类型选择即可。</a:t>
            </a:r>
            <a:endParaRPr lang="zh-CN"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4" name="图片 196"/>
          <p:cNvPicPr>
            <a:picLocks noChangeAspect="1"/>
          </p:cNvPicPr>
          <p:nvPr/>
        </p:nvPicPr>
        <p:blipFill>
          <a:blip r:embed="rId1"/>
          <a:stretch>
            <a:fillRect/>
          </a:stretch>
        </p:blipFill>
        <p:spPr>
          <a:xfrm>
            <a:off x="1143635" y="2675255"/>
            <a:ext cx="9904730" cy="33953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6）以税源明细报告类型选择：2.从事房地产开发的纳税人清算适用为例，加载符合选项的税源，纳税人选择要采集的税源，自动带出税款所属期起和税款所属期止。</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3" name="图片 197"/>
          <p:cNvPicPr>
            <a:picLocks noChangeAspect="1"/>
          </p:cNvPicPr>
          <p:nvPr/>
        </p:nvPicPr>
        <p:blipFill>
          <a:blip r:embed="rId1"/>
          <a:stretch>
            <a:fillRect/>
          </a:stretch>
        </p:blipFill>
        <p:spPr>
          <a:xfrm>
            <a:off x="2548890" y="2505710"/>
            <a:ext cx="7258050" cy="418973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（7）纳税人点击下一步，打开税源明细采集表。</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2" name="图片 198"/>
          <p:cNvPicPr>
            <a:picLocks noChangeAspect="1"/>
          </p:cNvPicPr>
          <p:nvPr/>
        </p:nvPicPr>
        <p:blipFill>
          <a:blip r:embed="rId1"/>
          <a:stretch>
            <a:fillRect/>
          </a:stretch>
        </p:blipFill>
        <p:spPr>
          <a:xfrm>
            <a:off x="1337945" y="1997710"/>
            <a:ext cx="9945370" cy="403098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buNone/>
            </a:pPr>
            <a:r>
              <a:rPr sz="2800" dirty="0">
                <a:latin typeface="微软雅黑" panose="020B0503020204020204" charset="-122"/>
                <a:ea typeface="微软雅黑" panose="020B0503020204020204" charset="-122"/>
                <a:sym typeface="+mn-lt"/>
              </a:rPr>
              <a:t>（8）纳税人点击【保存】，保存税源明细采集表成功。</a:t>
            </a:r>
            <a:endParaRPr sz="28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en-US" altLang="zh-CN"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147482570" name="图片 200"/>
          <p:cNvPicPr>
            <a:picLocks noChangeAspect="1"/>
          </p:cNvPicPr>
          <p:nvPr/>
        </p:nvPicPr>
        <p:blipFill>
          <a:blip r:embed="rId1"/>
          <a:stretch>
            <a:fillRect/>
          </a:stretch>
        </p:blipFill>
        <p:spPr>
          <a:xfrm>
            <a:off x="1419225" y="2101850"/>
            <a:ext cx="9352915" cy="38144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 3.财产和行为税申报。</a:t>
            </a:r>
            <a:endParaRPr lang="en-US" altLang="zh-CN" sz="2800" dirty="0">
              <a:latin typeface="微软雅黑" panose="020B0503020204020204" charset="-122"/>
              <a:ea typeface="微软雅黑" panose="020B0503020204020204" charset="-122"/>
              <a:sym typeface="+mn-lt"/>
            </a:endParaRPr>
          </a:p>
          <a:p>
            <a:pPr indent="457200" fontAlgn="auto">
              <a:lnSpc>
                <a:spcPct val="100000"/>
              </a:lnSpc>
            </a:pPr>
            <a:r>
              <a:rPr lang="zh-CN" altLang="en-US" sz="2800" dirty="0">
                <a:latin typeface="微软雅黑" panose="020B0503020204020204" charset="-122"/>
                <a:ea typeface="微软雅黑" panose="020B0503020204020204" charset="-122"/>
                <a:sym typeface="+mn-lt"/>
              </a:rPr>
              <a:t>（1）自动带出本期应申报的所有税种卡片，纳税人可以自行勾选单个或多个税种进行申报</a:t>
            </a:r>
            <a:endParaRPr lang="zh-CN" altLang="en-US"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36015"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 name="图片 1"/>
          <p:cNvPicPr>
            <a:picLocks noChangeAspect="1"/>
          </p:cNvPicPr>
          <p:nvPr/>
        </p:nvPicPr>
        <p:blipFill>
          <a:blip r:embed="rId1"/>
          <a:srcRect t="8929"/>
          <a:stretch>
            <a:fillRect/>
          </a:stretch>
        </p:blipFill>
        <p:spPr>
          <a:xfrm>
            <a:off x="1429385" y="2505710"/>
            <a:ext cx="9332595" cy="3992245"/>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898525" y="1084580"/>
            <a:ext cx="10558780" cy="1421130"/>
          </a:xfrm>
          <a:prstGeom prst="rect">
            <a:avLst/>
          </a:prstGeom>
          <a:noFill/>
          <a:extLst>
            <a:ext uri="{909E8E84-426E-40DD-AFC4-6F175D3DCCD1}">
              <a14:hiddenFill xmlns:a14="http://schemas.microsoft.com/office/drawing/2010/main">
                <a:solidFill>
                  <a:srgbClr val="9EE5F7"/>
                </a:solidFill>
              </a14:hiddenFill>
            </a:ext>
          </a:extLst>
        </p:spPr>
        <p:txBody>
          <a:bodyPr wrap="square" rtlCol="0" anchor="t">
            <a:noAutofit/>
          </a:bodyPr>
          <a:p>
            <a:pPr indent="457200" fontAlgn="auto">
              <a:lnSpc>
                <a:spcPct val="100000"/>
              </a:lnSpc>
            </a:pPr>
            <a:r>
              <a:rPr lang="en-US" altLang="zh-CN" sz="2800" dirty="0">
                <a:latin typeface="微软雅黑" panose="020B0503020204020204" charset="-122"/>
                <a:ea typeface="微软雅黑" panose="020B0503020204020204" charset="-122"/>
                <a:sym typeface="+mn-lt"/>
              </a:rPr>
              <a:t>（2）点击【提交申报】，申报成功。</a:t>
            </a:r>
            <a:endParaRPr lang="en-US" altLang="zh-CN" sz="2800" dirty="0">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pPr>
            <a:endParaRPr lang="zh-CN" altLang="en-US" sz="1600" dirty="0">
              <a:solidFill>
                <a:srgbClr val="FF0000"/>
              </a:solidFill>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a:p>
            <a:pPr fontAlgn="auto">
              <a:lnSpc>
                <a:spcPct val="100000"/>
              </a:lnSpc>
              <a:buNone/>
            </a:pPr>
            <a:endParaRPr lang="zh-CN" altLang="en-US" sz="1600" dirty="0">
              <a:latin typeface="微软雅黑" panose="020B0503020204020204" charset="-122"/>
              <a:ea typeface="微软雅黑" panose="020B0503020204020204" charset="-122"/>
              <a:sym typeface="+mn-lt"/>
            </a:endParaRPr>
          </a:p>
        </p:txBody>
      </p:sp>
      <p:sp>
        <p:nvSpPr>
          <p:cNvPr id="94" name="文本框 93"/>
          <p:cNvSpPr txBox="1"/>
          <p:nvPr/>
        </p:nvSpPr>
        <p:spPr>
          <a:xfrm>
            <a:off x="1127760" y="282575"/>
            <a:ext cx="7920000" cy="368935"/>
          </a:xfrm>
          <a:prstGeom prst="rect">
            <a:avLst/>
          </a:prstGeom>
          <a:noFill/>
        </p:spPr>
        <p:txBody>
          <a:bodyPr wrap="square" lIns="0" tIns="0" rIns="0" bIns="0" rtlCol="0">
            <a:spAutoFit/>
          </a:bodyPr>
          <a:p>
            <a:pPr>
              <a:defRPr/>
            </a:pPr>
            <a:r>
              <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rPr>
              <a:t>三、土地增值税</a:t>
            </a:r>
            <a:endParaRPr lang="zh-CN" altLang="en-US" sz="2400" b="1" dirty="0">
              <a:solidFill>
                <a:srgbClr val="0A4383"/>
              </a:solidFill>
              <a:latin typeface="微软雅黑" panose="020B0503020204020204" charset="-122"/>
              <a:ea typeface="微软雅黑" panose="020B0503020204020204" charset="-122"/>
              <a:cs typeface="微软雅黑" panose="020B0503020204020204" charset="-122"/>
              <a:sym typeface="微软雅黑" panose="020B0503020204020204" charset="-122"/>
            </a:endParaRPr>
          </a:p>
        </p:txBody>
      </p:sp>
      <p:pic>
        <p:nvPicPr>
          <p:cNvPr id="2" name="图片 1"/>
          <p:cNvPicPr>
            <a:picLocks noChangeAspect="1"/>
          </p:cNvPicPr>
          <p:nvPr/>
        </p:nvPicPr>
        <p:blipFill>
          <a:blip r:embed="rId1"/>
          <a:srcRect t="8656"/>
          <a:stretch>
            <a:fillRect/>
          </a:stretch>
        </p:blipFill>
        <p:spPr>
          <a:xfrm>
            <a:off x="1334770" y="2327910"/>
            <a:ext cx="9686925" cy="4131310"/>
          </a:xfrm>
          <a:prstGeom prst="rect">
            <a:avLst/>
          </a:prstGeom>
          <a:noFill/>
          <a:ln w="9525">
            <a:noFill/>
          </a:ln>
        </p:spPr>
      </p:pic>
    </p:spTree>
  </p:cSld>
  <p:clrMapOvr>
    <a:masterClrMapping/>
  </p:clrMapOvr>
  <mc:AlternateContent xmlns:mc="http://schemas.openxmlformats.org/markup-compatibility/2006">
    <mc:Choice xmlns:p14="http://schemas.microsoft.com/office/powerpoint/2010/main" Requires="p14">
      <p:transition p14:dur="250">
        <p:fade/>
      </p:transition>
    </mc:Choice>
    <mc:Fallback>
      <p:transition>
        <p:fade/>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14"/>
          <p:cNvSpPr/>
          <p:nvPr/>
        </p:nvSpPr>
        <p:spPr>
          <a:xfrm>
            <a:off x="1" y="2075598"/>
            <a:ext cx="12192001" cy="257897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latin typeface="微软雅黑" panose="020B0503020204020204" charset="-122"/>
              <a:ea typeface="微软雅黑" panose="020B0503020204020204" charset="-122"/>
              <a:sym typeface="微软雅黑" panose="020B0503020204020204" charset="-122"/>
            </a:endParaRPr>
          </a:p>
        </p:txBody>
      </p:sp>
      <p:sp>
        <p:nvSpPr>
          <p:cNvPr id="43" name="Rectangle 3"/>
          <p:cNvSpPr txBox="1">
            <a:spLocks noChangeArrowheads="1"/>
          </p:cNvSpPr>
          <p:nvPr/>
        </p:nvSpPr>
        <p:spPr>
          <a:xfrm>
            <a:off x="4380126" y="2904216"/>
            <a:ext cx="3780995" cy="669925"/>
          </a:xfrm>
          <a:prstGeom prst="rect">
            <a:avLst/>
          </a:prstGeom>
        </p:spPr>
        <p:txBody>
          <a:bodyPr vert="horz" lIns="121920" tIns="60960" rIns="121920" bIns="6096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r"/>
            <a:r>
              <a:rPr lang="en-US" altLang="zh-CN" sz="6400" dirty="0">
                <a:solidFill>
                  <a:srgbClr val="FFFFFF"/>
                </a:solidFill>
                <a:latin typeface="微软雅黑" panose="020B0503020204020204" charset="-122"/>
                <a:ea typeface="微软雅黑" panose="020B0503020204020204" charset="-122"/>
                <a:sym typeface="微软雅黑" panose="020B0503020204020204" charset="-122"/>
              </a:rPr>
              <a:t> </a:t>
            </a:r>
            <a:r>
              <a:rPr lang="zh-CN" altLang="en-US" sz="6400" dirty="0">
                <a:solidFill>
                  <a:srgbClr val="FFFFFF"/>
                </a:solidFill>
                <a:latin typeface="微软雅黑" panose="020B0503020204020204" charset="-122"/>
                <a:ea typeface="微软雅黑" panose="020B0503020204020204" charset="-122"/>
                <a:sym typeface="微软雅黑" panose="020B0503020204020204" charset="-122"/>
              </a:rPr>
              <a:t>感谢聆听！</a:t>
            </a:r>
            <a:endParaRPr lang="zh-CN" altLang="en-US" sz="6400" dirty="0">
              <a:solidFill>
                <a:srgbClr val="FFFFFF"/>
              </a:solidFill>
              <a:latin typeface="微软雅黑" panose="020B0503020204020204" charset="-122"/>
              <a:ea typeface="微软雅黑" panose="020B0503020204020204" charset="-122"/>
              <a:sym typeface="微软雅黑" panose="020B0503020204020204" charset="-122"/>
            </a:endParaRPr>
          </a:p>
        </p:txBody>
      </p:sp>
      <p:cxnSp>
        <p:nvCxnSpPr>
          <p:cNvPr id="46" name="直接连接符 5"/>
          <p:cNvCxnSpPr>
            <a:cxnSpLocks noChangeShapeType="1"/>
          </p:cNvCxnSpPr>
          <p:nvPr/>
        </p:nvCxnSpPr>
        <p:spPr bwMode="auto">
          <a:xfrm flipH="1">
            <a:off x="2434684" y="3739389"/>
            <a:ext cx="7322629" cy="0"/>
          </a:xfrm>
          <a:prstGeom prst="line">
            <a:avLst/>
          </a:prstGeom>
          <a:noFill/>
          <a:ln w="12700">
            <a:solidFill>
              <a:schemeClr val="bg1"/>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mc:Choice xmlns:p14="http://schemas.microsoft.com/office/powerpoint/2010/main" Requires="p14">
      <p:transition spd="med" p14:dur="700" advClick="0" advTm="0">
        <p:fade/>
      </p:transition>
    </mc:Choice>
    <mc:Fallback>
      <p:transition spd="med"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left)">
                                      <p:cBhvr>
                                        <p:cTn id="7" dur="500"/>
                                        <p:tgtEl>
                                          <p:spTgt spid="15"/>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43"/>
                                        </p:tgtEl>
                                        <p:attrNameLst>
                                          <p:attrName>style.visibility</p:attrName>
                                        </p:attrNameLst>
                                      </p:cBhvr>
                                      <p:to>
                                        <p:strVal val="visible"/>
                                      </p:to>
                                    </p:set>
                                    <p:anim calcmode="lin" valueType="num">
                                      <p:cBhvr>
                                        <p:cTn id="11"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43"/>
                                        </p:tgtEl>
                                        <p:attrNameLst>
                                          <p:attrName>ppt_y</p:attrName>
                                        </p:attrNameLst>
                                      </p:cBhvr>
                                      <p:tavLst>
                                        <p:tav tm="0">
                                          <p:val>
                                            <p:strVal val="#ppt_y"/>
                                          </p:val>
                                        </p:tav>
                                        <p:tav tm="100000">
                                          <p:val>
                                            <p:strVal val="#ppt_y"/>
                                          </p:val>
                                        </p:tav>
                                      </p:tavLst>
                                    </p:anim>
                                    <p:anim calcmode="lin" valueType="num">
                                      <p:cBhvr>
                                        <p:cTn id="13"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43"/>
                                        </p:tgtEl>
                                      </p:cBhvr>
                                    </p:animEffect>
                                  </p:childTnLst>
                                </p:cTn>
                              </p:par>
                            </p:childTnLst>
                          </p:cTn>
                        </p:par>
                        <p:par>
                          <p:cTn id="16" fill="hold">
                            <p:stCondLst>
                              <p:cond delay="1250"/>
                            </p:stCondLst>
                            <p:childTnLst>
                              <p:par>
                                <p:cTn id="17" presetID="22" presetClass="entr" presetSubtype="2" fill="hold" nodeType="after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wipe(right)">
                                      <p:cBhvr>
                                        <p:cTn id="19"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43" grpId="0" autoUpdateAnimBg="0"/>
    </p:bldLst>
  </p:timing>
</p:sld>
</file>

<file path=ppt/tags/tag1.xml><?xml version="1.0" encoding="utf-8"?>
<p:tagLst xmlns:p="http://schemas.openxmlformats.org/presentationml/2006/main">
  <p:tag name="PA" val="v5.2.11"/>
</p:tagLst>
</file>

<file path=ppt/tags/tag2.xml><?xml version="1.0" encoding="utf-8"?>
<p:tagLst xmlns:p="http://schemas.openxmlformats.org/presentationml/2006/main">
  <p:tag name="commondata" val="eyJoZGlkIjoiYjc3MTNiNTY0ODhiNDhjMjhjZDFjZjdmZDM3MGRhYTgifQ=="/>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主题​​">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gradFill rotWithShape="1">
          <a:gsLst>
            <a:gs pos="0">
              <a:srgbClr val="00CCFF">
                <a:gamma/>
                <a:tint val="34118"/>
                <a:invGamma/>
              </a:srgbClr>
            </a:gs>
            <a:gs pos="100000">
              <a:srgbClr val="00CCFF"/>
            </a:gs>
          </a:gsLst>
          <a:lin ang="5400000" scaled="1"/>
        </a:gradFill>
        <a:ln w="9525" algn="ctr">
          <a:solidFill>
            <a:srgbClr val="F8F8F8"/>
          </a:solidFill>
          <a:miter lim="800000"/>
        </a:ln>
        <a:effectLst>
          <a:outerShdw dist="35921" dir="2700000" algn="ctr" rotWithShape="0">
            <a:srgbClr val="808080">
              <a:alpha val="50000"/>
            </a:srgbClr>
          </a:outerShdw>
        </a:effectLst>
      </a:spPr>
      <a:bodyPr wrap="none" lIns="72000" tIns="72000" rIns="72000" bIns="72000" anchorCtr="1"/>
      <a:lstStyle>
        <a:defPPr marL="0" marR="0" indent="0" algn="ctr" defTabSz="914400" eaLnBrk="1" fontAlgn="base" latinLnBrk="0" hangingPunct="1">
          <a:lnSpc>
            <a:spcPct val="100000"/>
          </a:lnSpc>
          <a:spcBef>
            <a:spcPct val="0"/>
          </a:spcBef>
          <a:spcAft>
            <a:spcPct val="0"/>
          </a:spcAft>
          <a:buClrTx/>
          <a:buSzTx/>
          <a:buFontTx/>
          <a:buNone/>
          <a:defRPr kumimoji="0" sz="1000" b="1" i="0" u="none" strike="noStrike" kern="0" cap="none" spc="0" normalizeH="0" baseline="0" noProof="0" smtClean="0">
            <a:ln>
              <a:noFill/>
            </a:ln>
            <a:solidFill>
              <a:srgbClr val="000000"/>
            </a:solidFill>
            <a:effectLst/>
            <a:uLnTx/>
            <a:uFillTx/>
            <a:latin typeface="微软雅黑" panose="020B0503020204020204" charset="-122"/>
            <a:ea typeface="微软雅黑" panose="020B0503020204020204" charset="-122"/>
            <a:cs typeface="Arial" panose="020B0604020202020204" pitchFamily="34" charset="0"/>
          </a:defRPr>
        </a:defPPr>
      </a:lst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alibri">
      <a:maj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3364</Words>
  <Application>WPS 演示</Application>
  <PresentationFormat>宽屏</PresentationFormat>
  <Paragraphs>702</Paragraphs>
  <Slides>64</Slides>
  <Notes>118</Notes>
  <HiddenSlides>0</HiddenSlides>
  <MMClips>0</MMClips>
  <ScaleCrop>false</ScaleCrop>
  <HeadingPairs>
    <vt:vector size="6" baseType="variant">
      <vt:variant>
        <vt:lpstr>已用的字体</vt:lpstr>
      </vt:variant>
      <vt:variant>
        <vt:i4>11</vt:i4>
      </vt:variant>
      <vt:variant>
        <vt:lpstr>主题</vt:lpstr>
      </vt:variant>
      <vt:variant>
        <vt:i4>3</vt:i4>
      </vt:variant>
      <vt:variant>
        <vt:lpstr>幻灯片标题</vt:lpstr>
      </vt:variant>
      <vt:variant>
        <vt:i4>64</vt:i4>
      </vt:variant>
    </vt:vector>
  </HeadingPairs>
  <TitlesOfParts>
    <vt:vector size="78" baseType="lpstr">
      <vt:lpstr>Arial</vt:lpstr>
      <vt:lpstr>宋体</vt:lpstr>
      <vt:lpstr>Wingdings</vt:lpstr>
      <vt:lpstr>微软雅黑</vt:lpstr>
      <vt:lpstr>Calibri</vt:lpstr>
      <vt:lpstr>MiSans</vt:lpstr>
      <vt:lpstr>Arial Unicode MS</vt:lpstr>
      <vt:lpstr>等线 Light</vt:lpstr>
      <vt:lpstr>等线</vt:lpstr>
      <vt:lpstr>黑体</vt:lpstr>
      <vt:lpstr>Calibri Light</vt:lpstr>
      <vt:lpstr>Office 主题​​</vt:lpstr>
      <vt:lpstr>1_Office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张翔宇</cp:lastModifiedBy>
  <cp:revision>290</cp:revision>
  <dcterms:created xsi:type="dcterms:W3CDTF">2024-06-14T02:01:00Z</dcterms:created>
  <dcterms:modified xsi:type="dcterms:W3CDTF">2024-07-16T03:18:21Z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2052-11.8.2.10158</vt:lpwstr>
  </property>
  <property fmtid="{D5CDD505-2E9C-101B-9397-08002B2CF9AE}" pid="3" name="ICV">
    <vt:lpwstr>2A6E3EC5DC3D4987891615185B4C66AA_13</vt:lpwstr>
  </property>
</Properties>
</file>