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40"/>
  </p:handoutMasterIdLst>
  <p:sldIdLst>
    <p:sldId id="14749" r:id="rId3"/>
    <p:sldId id="16593" r:id="rId5"/>
    <p:sldId id="16594" r:id="rId6"/>
    <p:sldId id="16595" r:id="rId7"/>
    <p:sldId id="16184" r:id="rId8"/>
    <p:sldId id="16567" r:id="rId9"/>
    <p:sldId id="16476" r:id="rId10"/>
    <p:sldId id="16558" r:id="rId11"/>
    <p:sldId id="16559" r:id="rId12"/>
    <p:sldId id="16563" r:id="rId13"/>
    <p:sldId id="16565" r:id="rId14"/>
    <p:sldId id="16564" r:id="rId15"/>
    <p:sldId id="16566" r:id="rId16"/>
    <p:sldId id="16646" r:id="rId17"/>
    <p:sldId id="16647" r:id="rId18"/>
    <p:sldId id="16648" r:id="rId19"/>
    <p:sldId id="16649" r:id="rId20"/>
    <p:sldId id="16650" r:id="rId21"/>
    <p:sldId id="16661" r:id="rId22"/>
    <p:sldId id="16653" r:id="rId23"/>
    <p:sldId id="16654" r:id="rId24"/>
    <p:sldId id="16655" r:id="rId25"/>
    <p:sldId id="16656" r:id="rId26"/>
    <p:sldId id="16657" r:id="rId27"/>
    <p:sldId id="16660" r:id="rId28"/>
    <p:sldId id="16663" r:id="rId29"/>
    <p:sldId id="16664" r:id="rId30"/>
    <p:sldId id="16665" r:id="rId31"/>
    <p:sldId id="16681" r:id="rId32"/>
    <p:sldId id="16666" r:id="rId33"/>
    <p:sldId id="16662" r:id="rId34"/>
    <p:sldId id="16667" r:id="rId35"/>
    <p:sldId id="16668" r:id="rId36"/>
    <p:sldId id="16669" r:id="rId37"/>
    <p:sldId id="16670" r:id="rId38"/>
    <p:sldId id="16645" r:id="rId39"/>
  </p:sldIdLst>
  <p:sldSz cx="12192000" cy="6858000"/>
  <p:notesSz cx="6858000" cy="9144000"/>
  <p:custDataLst>
    <p:tags r:id="rId4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WZY" initials="ZY" lastIdx="17" clrIdx="0"/>
  <p:cmAuthor id="2" name="zhanglw_1267@163.com" initials="z" lastIdx="2" clrIdx="1"/>
  <p:cmAuthor id="3" name="Administrator" initials="A" lastIdx="1" clrIdx="2"/>
  <p:cmAuthor id="4" name="hao wang" initials="hw" lastIdx="1" clrIdx="3"/>
  <p:cmAuthor id="5" name="Raman Sharma" initials="RS" lastIdx="1" clrIdx="5"/>
  <p:cmAuthor id="75" name="作者" initials="A" lastIdx="0" clrIdx="24"/>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5DA2"/>
    <a:srgbClr val="FFFFFF"/>
    <a:srgbClr val="007CAC"/>
    <a:srgbClr val="EDEEF0"/>
    <a:srgbClr val="5D636A"/>
    <a:srgbClr val="6D7278"/>
    <a:srgbClr val="7E7E7E"/>
    <a:srgbClr val="C74733"/>
    <a:srgbClr val="4676AF"/>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013" autoAdjust="0"/>
    <p:restoredTop sz="94660"/>
  </p:normalViewPr>
  <p:slideViewPr>
    <p:cSldViewPr snapToGrid="0" showGuides="1">
      <p:cViewPr>
        <p:scale>
          <a:sx n="70" d="100"/>
          <a:sy n="70" d="100"/>
        </p:scale>
        <p:origin x="-612" y="-108"/>
      </p:cViewPr>
      <p:guideLst>
        <p:guide orient="horz" pos="2046"/>
        <p:guide pos="385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5" Type="http://schemas.openxmlformats.org/officeDocument/2006/relationships/tags" Target="tags/tag73.xml"/><Relationship Id="rId44" Type="http://schemas.openxmlformats.org/officeDocument/2006/relationships/commentAuthors" Target="commentAuthors.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handoutMaster" Target="handoutMasters/handoutMaster1.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F2F227-04CF-4E42-B267-01149C2A7AE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3B1EFF-AA7D-4A41-8183-C0F3555B6D6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solidFill>
                <a:srgbClr val="FF0000"/>
              </a:solidFill>
            </a:endParaRP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solidFill>
                <a:srgbClr val="FF0000"/>
              </a:solidFill>
            </a:endParaRP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solidFill>
                <a:srgbClr val="FF0000"/>
              </a:solidFill>
            </a:endParaRP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92B679-AE23-4750-8FB0-6513430B8953}"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
        <p:nvSpPr>
          <p:cNvPr id="5" name="页眉占位符 4"/>
          <p:cNvSpPr>
            <a:spLocks noGrp="1"/>
          </p:cNvSpPr>
          <p:nvPr>
            <p:ph type="hd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rPr>
              <a:t>国家税务总局</a:t>
            </a:r>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
        <p:nvSpPr>
          <p:cNvPr id="5" name="页眉占位符 4"/>
          <p:cNvSpPr>
            <a:spLocks noGrp="1"/>
          </p:cNvSpPr>
          <p:nvPr>
            <p:ph type="hdr" sz="quarter" idx="11"/>
          </p:nvPr>
        </p:nvSpPr>
        <p:spPr/>
        <p:txBody>
          <a:bodyPr/>
          <a:lstStyle/>
          <a:p>
            <a:r>
              <a:rPr lang="zh-CN" altLang="en-US"/>
              <a:t>国家税务总局</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tags" Target="../tags/tag2.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a:prstGeom prst="rect">
            <a:avLst/>
          </a:prstGeo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灯片编号占位符 3"/>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文本框 5"/>
          <p:cNvSpPr txBox="1"/>
          <p:nvPr userDrawn="1"/>
        </p:nvSpPr>
        <p:spPr>
          <a:xfrm>
            <a:off x="9977755" y="505460"/>
            <a:ext cx="309880" cy="275590"/>
          </a:xfrm>
          <a:prstGeom prst="rect">
            <a:avLst/>
          </a:prstGeom>
          <a:noFill/>
        </p:spPr>
        <p:txBody>
          <a:bodyPr wrap="none" rtlCol="0">
            <a:spAutoFit/>
          </a:bodyPr>
          <a:lstStyle/>
          <a:p>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72705" name="Picture 1" descr="C:\Users\Administrator\AppData\Roaming\Tencent\Users\970790885\QQ\WinTemp\RichOle\4TL_HDAGBAAC%Q[TP_M7~94.png"/>
          <p:cNvPicPr>
            <a:picLocks noChangeAspect="1" noChangeArrowheads="1"/>
          </p:cNvPicPr>
          <p:nvPr userDrawn="1"/>
        </p:nvPicPr>
        <p:blipFill>
          <a:blip r:embed="rId2"/>
          <a:srcRect/>
          <a:stretch>
            <a:fillRect/>
          </a:stretch>
        </p:blipFill>
        <p:spPr bwMode="auto">
          <a:xfrm>
            <a:off x="9620275" y="53591"/>
            <a:ext cx="2285973" cy="727355"/>
          </a:xfrm>
          <a:prstGeom prst="rect">
            <a:avLst/>
          </a:prstGeom>
          <a:noFill/>
        </p:spPr>
      </p:pic>
    </p:spTree>
  </p:cSld>
  <p:clrMapOvr>
    <a:masterClrMapping/>
  </p:clrMapOvr>
  <p:transition spd="slow"/>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12" name="Group 7"/>
          <p:cNvGrpSpPr/>
          <p:nvPr userDrawn="1"/>
        </p:nvGrpSpPr>
        <p:grpSpPr bwMode="auto">
          <a:xfrm>
            <a:off x="431371" y="390527"/>
            <a:ext cx="520496" cy="274639"/>
            <a:chOff x="0" y="0"/>
            <a:chExt cx="1041399" cy="549275"/>
          </a:xfrm>
        </p:grpSpPr>
        <p:sp>
          <p:nvSpPr>
            <p:cNvPr id="13"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4"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5"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8" name="灯片编号占位符 7"/>
          <p:cNvSpPr>
            <a:spLocks noGrp="1"/>
          </p:cNvSpPr>
          <p:nvPr>
            <p:ph type="sldNum" sz="quarter" idx="10"/>
          </p:nvPr>
        </p:nvSpPr>
        <p:spPr/>
        <p:txBody>
          <a:bodyPr/>
          <a:lstStyle/>
          <a:p>
            <a:fld id="{B18D3EC3-5D18-4493-A831-A92CD7BB431D}" type="slidenum">
              <a:rPr lang="zh-CN" altLang="en-US" smtClean="0"/>
            </a:fld>
            <a:endParaRPr lang="zh-CN" altLang="en-US"/>
          </a:p>
        </p:txBody>
      </p:sp>
      <p:cxnSp>
        <p:nvCxnSpPr>
          <p:cNvPr id="37" name="!!3"/>
          <p:cNvCxnSpPr/>
          <p:nvPr userDrawn="1">
            <p:custDataLst>
              <p:tags r:id="rId2"/>
            </p:custDataLst>
          </p:nvPr>
        </p:nvCxnSpPr>
        <p:spPr>
          <a:xfrm>
            <a:off x="473755" y="830217"/>
            <a:ext cx="11373440" cy="0"/>
          </a:xfrm>
          <a:prstGeom prst="line">
            <a:avLst/>
          </a:prstGeom>
          <a:ln w="60325">
            <a:solidFill>
              <a:srgbClr val="0070C0"/>
            </a:solidFill>
          </a:ln>
        </p:spPr>
        <p:style>
          <a:lnRef idx="1">
            <a:schemeClr val="accent1"/>
          </a:lnRef>
          <a:fillRef idx="0">
            <a:schemeClr val="accent1"/>
          </a:fillRef>
          <a:effectRef idx="0">
            <a:schemeClr val="accent1"/>
          </a:effectRef>
          <a:fontRef idx="minor">
            <a:schemeClr val="tx1"/>
          </a:fontRef>
        </p:style>
      </p:cxnSp>
      <p:pic>
        <p:nvPicPr>
          <p:cNvPr id="72705" name="Picture 1" descr="C:\Users\Administrator\AppData\Roaming\Tencent\Users\970790885\QQ\WinTemp\RichOle\4TL_HDAGBAAC%Q[TP_M7~94.png"/>
          <p:cNvPicPr>
            <a:picLocks noChangeAspect="1" noChangeArrowheads="1"/>
          </p:cNvPicPr>
          <p:nvPr userDrawn="1"/>
        </p:nvPicPr>
        <p:blipFill>
          <a:blip r:embed="rId3"/>
          <a:srcRect/>
          <a:stretch>
            <a:fillRect/>
          </a:stretch>
        </p:blipFill>
        <p:spPr bwMode="auto">
          <a:xfrm>
            <a:off x="9620275" y="53591"/>
            <a:ext cx="2285973" cy="727355"/>
          </a:xfrm>
          <a:prstGeom prst="rect">
            <a:avLst/>
          </a:prstGeom>
          <a:noFill/>
        </p:spPr>
      </p:pic>
    </p:spTree>
  </p:cSld>
  <p:clrMapOvr>
    <a:masterClrMapping/>
  </p:clrMapOvr>
  <p:transition spd="slow"/>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grpSp>
        <p:nvGrpSpPr>
          <p:cNvPr id="12" name="Group 7"/>
          <p:cNvGrpSpPr/>
          <p:nvPr userDrawn="1"/>
        </p:nvGrpSpPr>
        <p:grpSpPr bwMode="auto">
          <a:xfrm>
            <a:off x="431371" y="390527"/>
            <a:ext cx="520496" cy="274639"/>
            <a:chOff x="0" y="0"/>
            <a:chExt cx="1041399" cy="549275"/>
          </a:xfrm>
        </p:grpSpPr>
        <p:sp>
          <p:nvSpPr>
            <p:cNvPr id="13"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4"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5"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8" name="灯片编号占位符 7"/>
          <p:cNvSpPr>
            <a:spLocks noGrp="1"/>
          </p:cNvSpPr>
          <p:nvPr>
            <p:ph type="sldNum" sz="quarter" idx="10"/>
          </p:nvPr>
        </p:nvSpPr>
        <p:spPr/>
        <p:txBody>
          <a:bodyPr/>
          <a:lstStyle/>
          <a:p>
            <a:fld id="{B18D3EC3-5D18-4493-A831-A92CD7BB431D}" type="slidenum">
              <a:rPr lang="zh-CN" altLang="en-US" smtClean="0"/>
            </a:fld>
            <a:endParaRPr lang="zh-CN" altLang="en-US"/>
          </a:p>
        </p:txBody>
      </p:sp>
      <p:cxnSp>
        <p:nvCxnSpPr>
          <p:cNvPr id="37" name="!!3"/>
          <p:cNvCxnSpPr/>
          <p:nvPr userDrawn="1">
            <p:custDataLst>
              <p:tags r:id="rId2"/>
            </p:custDataLst>
          </p:nvPr>
        </p:nvCxnSpPr>
        <p:spPr>
          <a:xfrm>
            <a:off x="473755" y="830217"/>
            <a:ext cx="11373440" cy="0"/>
          </a:xfrm>
          <a:prstGeom prst="line">
            <a:avLst/>
          </a:prstGeom>
          <a:ln w="60325">
            <a:solidFill>
              <a:srgbClr val="0070C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Tree>
  </p:cSld>
  <p:clrMapOvr>
    <a:masterClrMapping/>
  </p:clrMapOvr>
  <p:transition spd="slow"/>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
        <p:nvSpPr>
          <p:cNvPr id="3" name="页脚占位符 2"/>
          <p:cNvSpPr>
            <a:spLocks noGrp="1"/>
          </p:cNvSpPr>
          <p:nvPr>
            <p:ph type="ftr" sz="quarter" idx="11"/>
          </p:nvPr>
        </p:nvSpPr>
        <p:spPr/>
        <p:txBody>
          <a:bodyPr/>
          <a:lstStyle/>
          <a:p>
            <a:endParaRPr lang="zh-CN" altLang="en-US"/>
          </a:p>
        </p:txBody>
      </p:sp>
    </p:spTree>
  </p:cSld>
  <p:clrMapOvr>
    <a:masterClrMapping/>
  </p:clrMapOvr>
  <p:transition spd="slow"/>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a:prstGeom prst="rect">
            <a:avLst/>
          </a:prstGeom>
        </p:spPr>
        <p:txBody>
          <a:bodyPr anchor="t"/>
          <a:lstStyle>
            <a:lvl1pPr algn="l">
              <a:defRPr sz="5335"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665">
                <a:solidFill>
                  <a:schemeClr val="tx1">
                    <a:tint val="75000"/>
                  </a:schemeClr>
                </a:solidFill>
              </a:defRPr>
            </a:lvl1pPr>
            <a:lvl2pPr marL="609600" indent="0">
              <a:buNone/>
              <a:defRPr sz="2400">
                <a:solidFill>
                  <a:schemeClr val="tx1">
                    <a:tint val="75000"/>
                  </a:schemeClr>
                </a:solidFill>
              </a:defRPr>
            </a:lvl2pPr>
            <a:lvl3pPr marL="1219200" indent="0">
              <a:buNone/>
              <a:defRPr sz="2135">
                <a:solidFill>
                  <a:schemeClr val="tx1">
                    <a:tint val="75000"/>
                  </a:schemeClr>
                </a:solidFill>
              </a:defRPr>
            </a:lvl3pPr>
            <a:lvl4pPr marL="1828800" indent="0">
              <a:buNone/>
              <a:defRPr sz="1865">
                <a:solidFill>
                  <a:schemeClr val="tx1">
                    <a:tint val="75000"/>
                  </a:schemeClr>
                </a:solidFill>
              </a:defRPr>
            </a:lvl4pPr>
            <a:lvl5pPr marL="2438400" indent="0">
              <a:buNone/>
              <a:defRPr sz="1865">
                <a:solidFill>
                  <a:schemeClr val="tx1">
                    <a:tint val="75000"/>
                  </a:schemeClr>
                </a:solidFill>
              </a:defRPr>
            </a:lvl5pPr>
            <a:lvl6pPr marL="3048000" indent="0">
              <a:buNone/>
              <a:defRPr sz="1865">
                <a:solidFill>
                  <a:schemeClr val="tx1">
                    <a:tint val="75000"/>
                  </a:schemeClr>
                </a:solidFill>
              </a:defRPr>
            </a:lvl6pPr>
            <a:lvl7pPr marL="3657600" indent="0">
              <a:buNone/>
              <a:defRPr sz="1865">
                <a:solidFill>
                  <a:schemeClr val="tx1">
                    <a:tint val="75000"/>
                  </a:schemeClr>
                </a:solidFill>
              </a:defRPr>
            </a:lvl7pPr>
            <a:lvl8pPr marL="4267200" indent="0">
              <a:buNone/>
              <a:defRPr sz="1865">
                <a:solidFill>
                  <a:schemeClr val="tx1">
                    <a:tint val="75000"/>
                  </a:schemeClr>
                </a:solidFill>
              </a:defRPr>
            </a:lvl8pPr>
            <a:lvl9pPr marL="4876800" indent="0">
              <a:buNone/>
              <a:defRPr sz="1865">
                <a:solidFill>
                  <a:schemeClr val="tx1">
                    <a:tint val="75000"/>
                  </a:schemeClr>
                </a:solidFill>
              </a:defRPr>
            </a:lvl9pPr>
          </a:lstStyle>
          <a:p>
            <a:pPr lvl="0"/>
            <a:r>
              <a:rPr lang="zh-CN" altLang="en-US"/>
              <a:t>单击此处编辑母版文本样式</a:t>
            </a:r>
            <a:endParaRPr lang="zh-CN" altLang="en-US"/>
          </a:p>
        </p:txBody>
      </p:sp>
      <p:sp>
        <p:nvSpPr>
          <p:cNvPr id="4" name="灯片编号占位符 3"/>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7" name="文本框 6"/>
          <p:cNvSpPr txBox="1"/>
          <p:nvPr userDrawn="1"/>
        </p:nvSpPr>
        <p:spPr>
          <a:xfrm>
            <a:off x="9700260" y="542290"/>
            <a:ext cx="309880" cy="275590"/>
          </a:xfrm>
          <a:prstGeom prst="rect">
            <a:avLst/>
          </a:prstGeom>
          <a:noFill/>
        </p:spPr>
        <p:txBody>
          <a:bodyPr wrap="none" rtlCol="0">
            <a:spAutoFit/>
          </a:bodyPr>
          <a:lstStyle/>
          <a:p>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9429773" y="274639"/>
            <a:ext cx="2152627" cy="392092"/>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灯片编号占位符 4"/>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transition spd="slow"/>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9429773" y="274639"/>
            <a:ext cx="2152627" cy="392092"/>
          </a:xfrm>
          <a:prstGeom prst="rect">
            <a:avLst/>
          </a:prstGeom>
        </p:spPr>
        <p:txBody>
          <a:bodyPr/>
          <a:lstStyle>
            <a:lvl1pPr>
              <a:defRPr/>
            </a:lvl1p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93369"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93369"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灯片编号占位符 6"/>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Tree>
  </p:cSld>
  <p:clrMapOvr>
    <a:masterClrMapping/>
  </p:clrMapOvr>
  <p:transition spd="slow"/>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4" name="标题 3"/>
          <p:cNvSpPr>
            <a:spLocks noGrp="1"/>
          </p:cNvSpPr>
          <p:nvPr>
            <p:ph type="title"/>
          </p:nvPr>
        </p:nvSpPr>
        <p:spPr>
          <a:xfrm>
            <a:off x="609600" y="275167"/>
            <a:ext cx="10972800" cy="1143000"/>
          </a:xfrm>
          <a:prstGeom prst="rect">
            <a:avLst/>
          </a:prstGeom>
        </p:spPr>
        <p:txBody>
          <a:bodyPr/>
          <a:lstStyle/>
          <a:p>
            <a:r>
              <a:rPr lang="zh-CN" altLang="en-US"/>
              <a:t>单击此处编辑母版标题样式</a:t>
            </a:r>
            <a:endParaRPr lang="zh-CN" altLang="en-US"/>
          </a:p>
        </p:txBody>
      </p:sp>
      <p:sp>
        <p:nvSpPr>
          <p:cNvPr id="3" name="灯片编号占位符 2"/>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Tree>
  </p:cSld>
  <p:clrMapOvr>
    <a:masterClrMapping/>
  </p:clrMapOvr>
  <p:transition spd="slow"/>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Tree>
  </p:cSld>
  <p:clrMapOvr>
    <a:masterClrMapping/>
  </p:clrMapOvr>
  <p:transition spd="slow"/>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2" y="273049"/>
            <a:ext cx="4011084" cy="1162051"/>
          </a:xfrm>
          <a:prstGeom prst="rect">
            <a:avLst/>
          </a:prstGeom>
        </p:spPr>
        <p:txBody>
          <a:bodyPr anchor="b"/>
          <a:lstStyle>
            <a:lvl1pPr algn="l">
              <a:defRPr sz="2665" b="1"/>
            </a:lvl1pPr>
          </a:lstStyle>
          <a:p>
            <a:r>
              <a:rPr lang="zh-CN" altLang="en-US"/>
              <a:t>单击此处编辑母版标题样式</a:t>
            </a:r>
            <a:endParaRPr lang="zh-CN" altLang="en-US"/>
          </a:p>
        </p:txBody>
      </p:sp>
      <p:sp>
        <p:nvSpPr>
          <p:cNvPr id="3" name="内容占位符 2"/>
          <p:cNvSpPr>
            <a:spLocks noGrp="1"/>
          </p:cNvSpPr>
          <p:nvPr>
            <p:ph idx="1"/>
          </p:nvPr>
        </p:nvSpPr>
        <p:spPr>
          <a:xfrm>
            <a:off x="4766733" y="273052"/>
            <a:ext cx="6815667" cy="5853113"/>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609602" y="1435102"/>
            <a:ext cx="4011084" cy="46910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a:t>单击此处编辑母版文本样式</a:t>
            </a:r>
            <a:endParaRPr lang="zh-CN" altLang="en-US"/>
          </a:p>
        </p:txBody>
      </p:sp>
      <p:sp>
        <p:nvSpPr>
          <p:cNvPr id="5" name="灯片编号占位符 4"/>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Tree>
  </p:cSld>
  <p:clrMapOvr>
    <a:masterClrMapping/>
  </p:clrMapOvr>
  <p:transition spd="slow"/>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1_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6185"/>
            <a:ext cx="10515600" cy="1325033"/>
          </a:xfrm>
          <a:prstGeom prst="rect">
            <a:avLst/>
          </a:prstGeom>
        </p:spPr>
        <p:txBody>
          <a:bodyPr/>
          <a:lstStyle/>
          <a:p>
            <a:r>
              <a:rPr lang="zh-CN" altLang="en-US"/>
              <a:t>单击此处编辑母版标题样式</a:t>
            </a:r>
            <a:endParaRPr lang="zh-CN" altLang="en-US"/>
          </a:p>
        </p:txBody>
      </p:sp>
      <p:sp>
        <p:nvSpPr>
          <p:cNvPr id="3" name="页脚占位符 2"/>
          <p:cNvSpPr>
            <a:spLocks noGrp="1"/>
          </p:cNvSpPr>
          <p:nvPr>
            <p:ph type="ftr" sz="quarter" idx="10"/>
          </p:nvPr>
        </p:nvSpPr>
        <p:spPr/>
        <p:txBody>
          <a:bodyPr/>
          <a:lstStyle/>
          <a:p>
            <a:endParaRPr lang="zh-CN" altLang="en-US"/>
          </a:p>
        </p:txBody>
      </p:sp>
      <p:sp>
        <p:nvSpPr>
          <p:cNvPr id="4" name="灯片编号占位符 3"/>
          <p:cNvSpPr>
            <a:spLocks noGrp="1"/>
          </p:cNvSpPr>
          <p:nvPr>
            <p:ph type="sldNum" sz="quarter" idx="11"/>
          </p:nvPr>
        </p:nvSpPr>
        <p:spPr/>
        <p:txBody>
          <a:bodyPr/>
          <a:lstStyle/>
          <a:p>
            <a:fld id="{B18D3EC3-5D18-4493-A831-A92CD7BB431D}" type="slidenum">
              <a:rPr lang="zh-CN" altLang="en-US" smtClean="0"/>
            </a:fld>
            <a:endParaRPr lang="zh-CN" altLang="en-US" dirty="0"/>
          </a:p>
        </p:txBody>
      </p:sp>
    </p:spTree>
  </p:cSld>
  <p:clrMapOvr>
    <a:masterClrMapping/>
  </p:clrMapOvr>
  <p:transition spd="slow"/>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标题和内容">
    <p:bg>
      <p:bgPr>
        <a:solidFill>
          <a:schemeClr val="bg1"/>
        </a:solidFill>
        <a:effectLst/>
      </p:bgPr>
    </p:bg>
    <p:spTree>
      <p:nvGrpSpPr>
        <p:cNvPr id="1" name=""/>
        <p:cNvGrpSpPr/>
        <p:nvPr/>
      </p:nvGrpSpPr>
      <p:grpSpPr>
        <a:xfrm>
          <a:off x="0" y="0"/>
          <a:ext cx="0" cy="0"/>
          <a:chOff x="0" y="0"/>
          <a:chExt cx="0" cy="0"/>
        </a:xfrm>
      </p:grpSpPr>
      <p:grpSp>
        <p:nvGrpSpPr>
          <p:cNvPr id="7" name="Group 7"/>
          <p:cNvGrpSpPr/>
          <p:nvPr userDrawn="1"/>
        </p:nvGrpSpPr>
        <p:grpSpPr>
          <a:xfrm>
            <a:off x="431803" y="391589"/>
            <a:ext cx="520700" cy="273049"/>
            <a:chOff x="0" y="0"/>
            <a:chExt cx="1041399" cy="549275"/>
          </a:xfrm>
        </p:grpSpPr>
        <p:sp>
          <p:nvSpPr>
            <p:cNvPr id="2056" name="Freeform 16"/>
            <p:cNvSpPr/>
            <p:nvPr/>
          </p:nvSpPr>
          <p:spPr>
            <a:xfrm>
              <a:off x="0" y="0"/>
              <a:ext cx="361950" cy="549275"/>
            </a:xfrm>
            <a:custGeom>
              <a:avLst/>
              <a:gdLst/>
              <a:ahLst/>
              <a:cxnLst>
                <a:cxn ang="0">
                  <a:pos x="3620" y="83114"/>
                </a:cxn>
                <a:cxn ang="0">
                  <a:pos x="86868" y="0"/>
                </a:cxn>
                <a:cxn ang="0">
                  <a:pos x="361950" y="274638"/>
                </a:cxn>
                <a:cxn ang="0">
                  <a:pos x="86868" y="549275"/>
                </a:cxn>
                <a:cxn ang="0">
                  <a:pos x="0" y="462547"/>
                </a:cxn>
                <a:cxn ang="0">
                  <a:pos x="191834" y="271024"/>
                </a:cxn>
                <a:cxn ang="0">
                  <a:pos x="3620" y="83114"/>
                </a:cxn>
              </a:cxnLst>
              <a:rect l="0" t="0" r="0" b="0"/>
              <a:pathLst>
                <a:path w="400" h="608">
                  <a:moveTo>
                    <a:pt x="4" y="92"/>
                  </a:moveTo>
                  <a:lnTo>
                    <a:pt x="96" y="0"/>
                  </a:lnTo>
                  <a:lnTo>
                    <a:pt x="400" y="304"/>
                  </a:lnTo>
                  <a:lnTo>
                    <a:pt x="96" y="608"/>
                  </a:lnTo>
                  <a:lnTo>
                    <a:pt x="0" y="512"/>
                  </a:lnTo>
                  <a:lnTo>
                    <a:pt x="212" y="300"/>
                  </a:lnTo>
                  <a:lnTo>
                    <a:pt x="4" y="92"/>
                  </a:lnTo>
                  <a:close/>
                </a:path>
              </a:pathLst>
            </a:custGeom>
            <a:solidFill>
              <a:srgbClr val="005DA2">
                <a:alpha val="100000"/>
              </a:srgbClr>
            </a:solidFill>
            <a:ln w="9525">
              <a:noFill/>
            </a:ln>
          </p:spPr>
          <p:txBody>
            <a:bodyPr/>
            <a:lstStyle/>
            <a:p>
              <a:endParaRPr lang="zh-CN" altLang="en-US" sz="1800"/>
            </a:p>
          </p:txBody>
        </p:sp>
        <p:sp>
          <p:nvSpPr>
            <p:cNvPr id="2057" name="Freeform 17"/>
            <p:cNvSpPr/>
            <p:nvPr/>
          </p:nvSpPr>
          <p:spPr>
            <a:xfrm>
              <a:off x="338137" y="0"/>
              <a:ext cx="360362" cy="549275"/>
            </a:xfrm>
            <a:custGeom>
              <a:avLst/>
              <a:gdLst/>
              <a:ahLst/>
              <a:cxnLst>
                <a:cxn ang="0">
                  <a:pos x="3613" y="83114"/>
                </a:cxn>
                <a:cxn ang="0">
                  <a:pos x="86704" y="0"/>
                </a:cxn>
                <a:cxn ang="0">
                  <a:pos x="360362" y="274638"/>
                </a:cxn>
                <a:cxn ang="0">
                  <a:pos x="86704" y="549275"/>
                </a:cxn>
                <a:cxn ang="0">
                  <a:pos x="0" y="462547"/>
                </a:cxn>
                <a:cxn ang="0">
                  <a:pos x="191471" y="271024"/>
                </a:cxn>
                <a:cxn ang="0">
                  <a:pos x="3613" y="83114"/>
                </a:cxn>
              </a:cxnLst>
              <a:rect l="0" t="0" r="0" b="0"/>
              <a:pathLst>
                <a:path w="399" h="608">
                  <a:moveTo>
                    <a:pt x="4" y="92"/>
                  </a:moveTo>
                  <a:lnTo>
                    <a:pt x="96" y="0"/>
                  </a:lnTo>
                  <a:lnTo>
                    <a:pt x="399" y="304"/>
                  </a:lnTo>
                  <a:lnTo>
                    <a:pt x="96" y="608"/>
                  </a:lnTo>
                  <a:lnTo>
                    <a:pt x="0" y="512"/>
                  </a:lnTo>
                  <a:lnTo>
                    <a:pt x="212" y="300"/>
                  </a:lnTo>
                  <a:lnTo>
                    <a:pt x="4" y="92"/>
                  </a:lnTo>
                  <a:close/>
                </a:path>
              </a:pathLst>
            </a:custGeom>
            <a:solidFill>
              <a:srgbClr val="3992DB">
                <a:alpha val="100000"/>
              </a:srgbClr>
            </a:solidFill>
            <a:ln w="9525">
              <a:noFill/>
            </a:ln>
          </p:spPr>
          <p:txBody>
            <a:bodyPr/>
            <a:lstStyle/>
            <a:p>
              <a:endParaRPr lang="zh-CN" altLang="en-US" sz="1800"/>
            </a:p>
          </p:txBody>
        </p:sp>
        <p:sp>
          <p:nvSpPr>
            <p:cNvPr id="2058" name="Freeform 18"/>
            <p:cNvSpPr/>
            <p:nvPr/>
          </p:nvSpPr>
          <p:spPr>
            <a:xfrm>
              <a:off x="681037" y="0"/>
              <a:ext cx="360362" cy="549275"/>
            </a:xfrm>
            <a:custGeom>
              <a:avLst/>
              <a:gdLst/>
              <a:ahLst/>
              <a:cxnLst>
                <a:cxn ang="0">
                  <a:pos x="3613" y="83114"/>
                </a:cxn>
                <a:cxn ang="0">
                  <a:pos x="85800" y="0"/>
                </a:cxn>
                <a:cxn ang="0">
                  <a:pos x="360362" y="274638"/>
                </a:cxn>
                <a:cxn ang="0">
                  <a:pos x="85800" y="549275"/>
                </a:cxn>
                <a:cxn ang="0">
                  <a:pos x="0" y="462547"/>
                </a:cxn>
                <a:cxn ang="0">
                  <a:pos x="191471" y="271024"/>
                </a:cxn>
                <a:cxn ang="0">
                  <a:pos x="3613" y="83114"/>
                </a:cxn>
              </a:cxnLst>
              <a:rect l="0" t="0" r="0" b="0"/>
              <a:pathLst>
                <a:path w="399" h="608">
                  <a:moveTo>
                    <a:pt x="4" y="92"/>
                  </a:moveTo>
                  <a:lnTo>
                    <a:pt x="95" y="0"/>
                  </a:lnTo>
                  <a:lnTo>
                    <a:pt x="399" y="304"/>
                  </a:lnTo>
                  <a:lnTo>
                    <a:pt x="95" y="608"/>
                  </a:lnTo>
                  <a:lnTo>
                    <a:pt x="0" y="512"/>
                  </a:lnTo>
                  <a:lnTo>
                    <a:pt x="212" y="300"/>
                  </a:lnTo>
                  <a:lnTo>
                    <a:pt x="4" y="92"/>
                  </a:lnTo>
                  <a:close/>
                </a:path>
              </a:pathLst>
            </a:custGeom>
            <a:solidFill>
              <a:srgbClr val="F79600">
                <a:alpha val="100000"/>
              </a:srgbClr>
            </a:solidFill>
            <a:ln w="9525">
              <a:noFill/>
            </a:ln>
          </p:spPr>
          <p:txBody>
            <a:bodyPr/>
            <a:lstStyle/>
            <a:p>
              <a:endParaRPr lang="zh-CN" altLang="en-US" sz="1800"/>
            </a:p>
          </p:txBody>
        </p:sp>
      </p:grpSp>
      <p:cxnSp>
        <p:nvCxnSpPr>
          <p:cNvPr id="6" name="直接连接符 5"/>
          <p:cNvCxnSpPr/>
          <p:nvPr/>
        </p:nvCxnSpPr>
        <p:spPr>
          <a:xfrm>
            <a:off x="1007533" y="833967"/>
            <a:ext cx="10464800"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灯片编号占位符 7"/>
          <p:cNvSpPr>
            <a:spLocks noGrp="1"/>
          </p:cNvSpPr>
          <p:nvPr>
            <p:ph type="sldNum" sz="quarter" idx="4"/>
          </p:nvPr>
        </p:nvSpPr>
        <p:spPr>
          <a:xfrm>
            <a:off x="9167284" y="6356351"/>
            <a:ext cx="2844800" cy="366184"/>
          </a:xfrm>
          <a:prstGeom prst="rect">
            <a:avLst/>
          </a:prstGeom>
        </p:spPr>
        <p:txBody>
          <a:bodyPr vert="horz" wrap="square" lIns="91440" tIns="45720" rIns="91440" bIns="45720" numCol="1" anchor="ctr" anchorCtr="0" compatLnSpc="1"/>
          <a:lstStyle/>
          <a:p>
            <a:pPr algn="r" eaLnBrk="1" hangingPunct="1"/>
            <a:fld id="{9A0DB2DC-4C9A-4742-B13C-FB6460FD3503}" type="slidenum">
              <a:rPr lang="zh-CN" altLang="en-US" dirty="0"/>
            </a:fld>
            <a:endParaRPr lang="zh-CN" altLang="en-US" dirty="0"/>
          </a:p>
        </p:txBody>
      </p:sp>
      <p:sp>
        <p:nvSpPr>
          <p:cNvPr id="12" name="页脚占位符 8"/>
          <p:cNvSpPr>
            <a:spLocks noGrp="1"/>
          </p:cNvSpPr>
          <p:nvPr>
            <p:ph type="ftr" sz="quarter" idx="3"/>
          </p:nvPr>
        </p:nvSpPr>
        <p:spPr>
          <a:xfrm>
            <a:off x="4165600" y="6356351"/>
            <a:ext cx="3860800" cy="366184"/>
          </a:xfrm>
          <a:prstGeom prst="rect">
            <a:avLst/>
          </a:prstGeom>
        </p:spPr>
        <p:txBody>
          <a:bodyPr vert="horz" lIns="91440" tIns="45720" rIns="91440" bIns="45720" rtlCol="0" anchor="ctr"/>
          <a:lstStyle>
            <a:lvl1pPr>
              <a:defRPr/>
            </a:lvl1pPr>
          </a:lstStyle>
          <a:p>
            <a:pPr eaLnBrk="1" hangingPunct="1">
              <a:defRPr/>
            </a:pPr>
            <a:endParaRPr lang="zh-CN" altLang="en-US"/>
          </a:p>
        </p:txBody>
      </p:sp>
      <p:sp>
        <p:nvSpPr>
          <p:cNvPr id="3" name="图片占位符 2"/>
          <p:cNvSpPr>
            <a:spLocks noGrp="1"/>
          </p:cNvSpPr>
          <p:nvPr>
            <p:ph type="pic" sz="quarter" idx="10"/>
          </p:nvPr>
        </p:nvSpPr>
        <p:spPr>
          <a:xfrm>
            <a:off x="5520001" y="1773239"/>
            <a:ext cx="6048113" cy="3816351"/>
          </a:xfrm>
        </p:spPr>
        <p:txBody>
          <a:bodyPr/>
          <a:lstStyle/>
          <a:p>
            <a:endParaRPr lang="zh-CN" altLang="en-US"/>
          </a:p>
        </p:txBody>
      </p:sp>
    </p:spTree>
  </p:cSld>
  <p:clrMapOvr>
    <a:masterClrMapping/>
  </p:clrMapOvr>
  <p:transition spd="slow"/>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4067"/>
            <a:ext cx="10515600" cy="1327151"/>
          </a:xfr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838200" y="6356351"/>
            <a:ext cx="2743200" cy="366184"/>
          </a:xfrm>
        </p:spPr>
        <p:txBody>
          <a:bodyPr/>
          <a:lstStyle/>
          <a:p>
            <a:pPr defTabSz="914400" fontAlgn="base">
              <a:spcBef>
                <a:spcPct val="0"/>
              </a:spcBef>
              <a:spcAft>
                <a:spcPct val="0"/>
              </a:spcAft>
              <a:defRPr/>
            </a:pPr>
            <a:fld id="{23FD63F5-45A6-4A94-B4C9-D39A686193E4}" type="datetime1">
              <a:rPr lang="zh-CN" altLang="en-US" sz="1200" smtClean="0">
                <a:solidFill>
                  <a:srgbClr val="898989"/>
                </a:solidFill>
                <a:latin typeface="Arial" panose="020B0604020202020204" pitchFamily="34" charset="0"/>
              </a:rPr>
            </a:fld>
            <a:endParaRPr lang="zh-CN" altLang="en-US" sz="2400">
              <a:latin typeface="Arial" panose="020B0604020202020204" pitchFamily="34" charset="0"/>
            </a:endParaRPr>
          </a:p>
        </p:txBody>
      </p:sp>
      <p:sp>
        <p:nvSpPr>
          <p:cNvPr id="4" name="页脚占位符 3"/>
          <p:cNvSpPr>
            <a:spLocks noGrp="1"/>
          </p:cNvSpPr>
          <p:nvPr>
            <p:ph type="ftr" sz="quarter" idx="11"/>
          </p:nvPr>
        </p:nvSpPr>
        <p:spPr/>
        <p:txBody>
          <a:bodyPr/>
          <a:lstStyle/>
          <a:p>
            <a:pPr defTabSz="914400" fontAlgn="base">
              <a:spcBef>
                <a:spcPct val="0"/>
              </a:spcBef>
              <a:spcAft>
                <a:spcPct val="0"/>
              </a:spcAft>
              <a:defRPr/>
            </a:pPr>
            <a:endParaRPr lang="zh-CN" altLang="zh-CN" sz="1200">
              <a:solidFill>
                <a:srgbClr val="898989"/>
              </a:solidFill>
              <a:latin typeface="Arial" panose="020B0604020202020204" pitchFamily="34" charset="0"/>
            </a:endParaRPr>
          </a:p>
        </p:txBody>
      </p:sp>
      <p:sp>
        <p:nvSpPr>
          <p:cNvPr id="5" name="灯片编号占位符 4"/>
          <p:cNvSpPr>
            <a:spLocks noGrp="1"/>
          </p:cNvSpPr>
          <p:nvPr>
            <p:ph type="sldNum" sz="quarter" idx="12"/>
          </p:nvPr>
        </p:nvSpPr>
        <p:spPr/>
        <p:txBody>
          <a:bodyPr/>
          <a:lstStyle/>
          <a:p>
            <a:pPr defTabSz="914400" fontAlgn="base">
              <a:spcBef>
                <a:spcPct val="0"/>
              </a:spcBef>
              <a:spcAft>
                <a:spcPct val="0"/>
              </a:spcAft>
              <a:defRPr/>
            </a:pPr>
            <a:fld id="{AF608FFE-4F6C-413E-A1F3-4104C41D2B06}" type="slidenum">
              <a:rPr lang="zh-CN" altLang="en-US" sz="1200" b="0" smtClean="0">
                <a:solidFill>
                  <a:srgbClr val="898989"/>
                </a:solidFill>
                <a:latin typeface="Arial" panose="020B0604020202020204" pitchFamily="34" charset="0"/>
              </a:rPr>
            </a:fld>
            <a:endParaRPr lang="zh-CN" altLang="en-US" sz="2400" b="0">
              <a:solidFill>
                <a:schemeClr val="tx1"/>
              </a:solidFill>
              <a:latin typeface="Arial" panose="020B0604020202020204" pitchFamily="34" charset="0"/>
            </a:endParaRPr>
          </a:p>
        </p:txBody>
      </p:sp>
    </p:spTree>
  </p:cSld>
  <p:clrMapOvr>
    <a:masterClrMapping/>
  </p:clrMapOvr>
  <p:transition spd="slow"/>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圆角矩形 6"/>
          <p:cNvSpPr/>
          <p:nvPr userDrawn="1"/>
        </p:nvSpPr>
        <p:spPr>
          <a:xfrm>
            <a:off x="455602" y="866962"/>
            <a:ext cx="11280799" cy="45719"/>
          </a:xfrm>
          <a:prstGeom prst="roundRect">
            <a:avLst>
              <a:gd name="adj" fmla="val 50000"/>
            </a:avLst>
          </a:prstGeom>
          <a:solidFill>
            <a:schemeClr val="bg1">
              <a:lumMod val="9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1300"/>
          </a:p>
        </p:txBody>
      </p:sp>
      <p:sp>
        <p:nvSpPr>
          <p:cNvPr id="3" name="椭圆 2"/>
          <p:cNvSpPr/>
          <p:nvPr userDrawn="1"/>
        </p:nvSpPr>
        <p:spPr>
          <a:xfrm flipH="1">
            <a:off x="1096433" y="404285"/>
            <a:ext cx="366184" cy="366183"/>
          </a:xfrm>
          <a:prstGeom prst="ellipse">
            <a:avLst/>
          </a:prstGeom>
          <a:solidFill>
            <a:srgbClr val="00367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1300"/>
          </a:p>
        </p:txBody>
      </p:sp>
      <p:grpSp>
        <p:nvGrpSpPr>
          <p:cNvPr id="4" name="组合 22"/>
          <p:cNvGrpSpPr/>
          <p:nvPr userDrawn="1"/>
        </p:nvGrpSpPr>
        <p:grpSpPr>
          <a:xfrm flipH="1">
            <a:off x="247586" y="237306"/>
            <a:ext cx="831871" cy="831871"/>
            <a:chOff x="304800" y="673100"/>
            <a:chExt cx="4000500" cy="4000500"/>
          </a:xfrm>
          <a:effectLst>
            <a:outerShdw blurRad="317500" dist="190500" dir="8100000" algn="tr" rotWithShape="0">
              <a:prstClr val="black">
                <a:alpha val="50000"/>
              </a:prstClr>
            </a:outerShdw>
          </a:effectLst>
        </p:grpSpPr>
        <p:sp>
          <p:nvSpPr>
            <p:cNvPr id="5"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1300">
                <a:solidFill>
                  <a:schemeClr val="tx1"/>
                </a:solidFill>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1300"/>
            </a:p>
          </p:txBody>
        </p:sp>
      </p:grpSp>
      <p:grpSp>
        <p:nvGrpSpPr>
          <p:cNvPr id="7" name="组合 25"/>
          <p:cNvGrpSpPr/>
          <p:nvPr userDrawn="1"/>
        </p:nvGrpSpPr>
        <p:grpSpPr>
          <a:xfrm flipH="1">
            <a:off x="-295210" y="518275"/>
            <a:ext cx="383892" cy="383892"/>
            <a:chOff x="304800" y="673100"/>
            <a:chExt cx="4000500" cy="4000500"/>
          </a:xfrm>
          <a:effectLst>
            <a:outerShdw blurRad="381000" dist="152400" dir="8100000" algn="tr" rotWithShape="0">
              <a:prstClr val="black">
                <a:alpha val="70000"/>
              </a:prstClr>
            </a:outerShdw>
          </a:effectLst>
        </p:grpSpPr>
        <p:sp>
          <p:nvSpPr>
            <p:cNvPr id="8"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1300">
                <a:solidFill>
                  <a:schemeClr val="tx1"/>
                </a:solidFill>
              </a:endParaRPr>
            </a:p>
          </p:txBody>
        </p:sp>
        <p:sp>
          <p:nvSpPr>
            <p:cNvPr id="9" name="椭圆 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1300"/>
            </a:p>
          </p:txBody>
        </p:sp>
      </p:grpSp>
      <p:sp>
        <p:nvSpPr>
          <p:cNvPr id="10" name="椭圆 9"/>
          <p:cNvSpPr/>
          <p:nvPr userDrawn="1"/>
        </p:nvSpPr>
        <p:spPr>
          <a:xfrm flipH="1">
            <a:off x="-112184" y="86785"/>
            <a:ext cx="366184" cy="368300"/>
          </a:xfrm>
          <a:prstGeom prst="ellipse">
            <a:avLst/>
          </a:prstGeom>
          <a:solidFill>
            <a:srgbClr val="4B8BD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130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1000" fill="hold"/>
                                        <p:tgtEl>
                                          <p:spTgt spid="3"/>
                                        </p:tgtEl>
                                        <p:attrNameLst>
                                          <p:attrName>ppt_x</p:attrName>
                                        </p:attrNameLst>
                                      </p:cBhvr>
                                      <p:tavLst>
                                        <p:tav tm="0">
                                          <p:val>
                                            <p:strVal val="0-#ppt_w/2"/>
                                          </p:val>
                                        </p:tav>
                                        <p:tav tm="100000">
                                          <p:val>
                                            <p:strVal val="#ppt_x"/>
                                          </p:val>
                                        </p:tav>
                                      </p:tavLst>
                                    </p:anim>
                                    <p:anim calcmode="lin" valueType="num">
                                      <p:cBhvr additive="base">
                                        <p:cTn id="11" dur="1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1000" fill="hold"/>
                                        <p:tgtEl>
                                          <p:spTgt spid="4"/>
                                        </p:tgtEl>
                                        <p:attrNameLst>
                                          <p:attrName>ppt_x</p:attrName>
                                        </p:attrNameLst>
                                      </p:cBhvr>
                                      <p:tavLst>
                                        <p:tav tm="0">
                                          <p:val>
                                            <p:strVal val="#ppt_x"/>
                                          </p:val>
                                        </p:tav>
                                        <p:tav tm="100000">
                                          <p:val>
                                            <p:strVal val="#ppt_x"/>
                                          </p:val>
                                        </p:tav>
                                      </p:tavLst>
                                    </p:anim>
                                    <p:anim calcmode="lin" valueType="num">
                                      <p:cBhvr additive="base">
                                        <p:cTn id="15" dur="1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000" fill="hold"/>
                                        <p:tgtEl>
                                          <p:spTgt spid="7"/>
                                        </p:tgtEl>
                                        <p:attrNameLst>
                                          <p:attrName>ppt_x</p:attrName>
                                        </p:attrNameLst>
                                      </p:cBhvr>
                                      <p:tavLst>
                                        <p:tav tm="0">
                                          <p:val>
                                            <p:strVal val="#ppt_x"/>
                                          </p:val>
                                        </p:tav>
                                        <p:tav tm="100000">
                                          <p:val>
                                            <p:strVal val="#ppt_x"/>
                                          </p:val>
                                        </p:tav>
                                      </p:tavLst>
                                    </p:anim>
                                    <p:anim calcmode="lin" valueType="num">
                                      <p:cBhvr additive="base">
                                        <p:cTn id="19" dur="1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1000" fill="hold"/>
                                        <p:tgtEl>
                                          <p:spTgt spid="10"/>
                                        </p:tgtEl>
                                        <p:attrNameLst>
                                          <p:attrName>ppt_x</p:attrName>
                                        </p:attrNameLst>
                                      </p:cBhvr>
                                      <p:tavLst>
                                        <p:tav tm="0">
                                          <p:val>
                                            <p:strVal val="0-#ppt_w/2"/>
                                          </p:val>
                                        </p:tav>
                                        <p:tav tm="100000">
                                          <p:val>
                                            <p:strVal val="#ppt_x"/>
                                          </p:val>
                                        </p:tav>
                                      </p:tavLst>
                                    </p:anim>
                                    <p:anim calcmode="lin" valueType="num">
                                      <p:cBhvr additive="base">
                                        <p:cTn id="2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0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Tm="0">
        <p14:vortex dir="r"/>
      </p:transition>
    </mc:Choice>
    <mc:Fallback>
      <p:transition spd="slow" advTm="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内容页_1">
    <p:bg>
      <p:bgPr>
        <a:pattFill prst="dotGrid">
          <a:fgClr>
            <a:schemeClr val="bg1">
              <a:lumMod val="95000"/>
            </a:schemeClr>
          </a:fgClr>
          <a:bgClr>
            <a:schemeClr val="bg1"/>
          </a:bgClr>
        </a:pattFill>
        <a:effectLst/>
      </p:bgPr>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76767" y="175287"/>
            <a:ext cx="829368" cy="612515"/>
          </a:xfrm>
          <a:prstGeom prst="rect">
            <a:avLst/>
          </a:prstGeom>
        </p:spPr>
      </p:pic>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页脚占位符 3"/>
          <p:cNvSpPr>
            <a:spLocks noGrp="1"/>
          </p:cNvSpPr>
          <p:nvPr>
            <p:ph type="ftr" sz="quarter" idx="3"/>
          </p:nvPr>
        </p:nvSpPr>
        <p:spPr>
          <a:xfrm>
            <a:off x="4165600" y="6356351"/>
            <a:ext cx="3860800" cy="36618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zh-CN" altLang="en-US"/>
          </a:p>
        </p:txBody>
      </p:sp>
      <p:sp>
        <p:nvSpPr>
          <p:cNvPr id="5" name="灯片编号占位符 4"/>
          <p:cNvSpPr>
            <a:spLocks noGrp="1"/>
          </p:cNvSpPr>
          <p:nvPr>
            <p:ph type="sldNum" sz="quarter" idx="4"/>
          </p:nvPr>
        </p:nvSpPr>
        <p:spPr>
          <a:xfrm>
            <a:off x="9166315" y="6356351"/>
            <a:ext cx="2844800" cy="366183"/>
          </a:xfrm>
          <a:prstGeom prst="rect">
            <a:avLst/>
          </a:prstGeom>
        </p:spPr>
        <p:txBody>
          <a:bodyPr vert="horz" lIns="91440" tIns="45720" rIns="91440" bIns="45720" rtlCol="0" anchor="ctr"/>
          <a:lstStyle>
            <a:lvl1pPr algn="r">
              <a:defRPr sz="1600" b="1">
                <a:solidFill>
                  <a:schemeClr val="tx1">
                    <a:tint val="75000"/>
                  </a:schemeClr>
                </a:solidFill>
              </a:defRPr>
            </a:lvl1pPr>
          </a:lstStyle>
          <a:p>
            <a:fld id="{B18D3EC3-5D18-4493-A831-A92CD7BB431D}" type="slidenum">
              <a:rPr lang="zh-CN" altLang="en-US" smtClean="0"/>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spd="slow"/>
  <p:hf hdr="0" ftr="0" dt="0"/>
  <p:txStyles>
    <p:titleStyle>
      <a:lvl1pPr algn="ctr" defTabSz="1219200" rtl="0" eaLnBrk="1" latinLnBrk="0" hangingPunct="1">
        <a:spcBef>
          <a:spcPct val="0"/>
        </a:spcBef>
        <a:buNone/>
        <a:defRPr sz="2135"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0"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9" Type="http://schemas.openxmlformats.org/officeDocument/2006/relationships/tags" Target="../tags/tag11.xml"/><Relationship Id="rId8" Type="http://schemas.openxmlformats.org/officeDocument/2006/relationships/tags" Target="../tags/tag10.xml"/><Relationship Id="rId7" Type="http://schemas.openxmlformats.org/officeDocument/2006/relationships/tags" Target="../tags/tag9.xml"/><Relationship Id="rId6" Type="http://schemas.openxmlformats.org/officeDocument/2006/relationships/tags" Target="../tags/tag8.xml"/><Relationship Id="rId5" Type="http://schemas.openxmlformats.org/officeDocument/2006/relationships/tags" Target="../tags/tag7.xml"/><Relationship Id="rId4" Type="http://schemas.openxmlformats.org/officeDocument/2006/relationships/tags" Target="../tags/tag6.xml"/><Relationship Id="rId3" Type="http://schemas.openxmlformats.org/officeDocument/2006/relationships/tags" Target="../tags/tag5.xml"/><Relationship Id="rId2" Type="http://schemas.openxmlformats.org/officeDocument/2006/relationships/tags" Target="../tags/tag4.xml"/><Relationship Id="rId17" Type="http://schemas.openxmlformats.org/officeDocument/2006/relationships/notesSlide" Target="../notesSlides/notesSlide2.xml"/><Relationship Id="rId16" Type="http://schemas.openxmlformats.org/officeDocument/2006/relationships/slideLayout" Target="../slideLayouts/slideLayout4.xml"/><Relationship Id="rId15" Type="http://schemas.openxmlformats.org/officeDocument/2006/relationships/tags" Target="../tags/tag17.xml"/><Relationship Id="rId14" Type="http://schemas.openxmlformats.org/officeDocument/2006/relationships/tags" Target="../tags/tag16.xml"/><Relationship Id="rId13" Type="http://schemas.openxmlformats.org/officeDocument/2006/relationships/tags" Target="../tags/tag15.xml"/><Relationship Id="rId12" Type="http://schemas.openxmlformats.org/officeDocument/2006/relationships/tags" Target="../tags/tag14.xml"/><Relationship Id="rId11" Type="http://schemas.openxmlformats.org/officeDocument/2006/relationships/tags" Target="../tags/tag13.xml"/><Relationship Id="rId10" Type="http://schemas.openxmlformats.org/officeDocument/2006/relationships/tags" Target="../tags/tag1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8.xml"/></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tags" Target="../tags/tag21.xml"/><Relationship Id="rId3" Type="http://schemas.openxmlformats.org/officeDocument/2006/relationships/tags" Target="../tags/tag20.xml"/><Relationship Id="rId2" Type="http://schemas.openxmlformats.org/officeDocument/2006/relationships/image" Target="../media/image4.png"/><Relationship Id="rId1" Type="http://schemas.openxmlformats.org/officeDocument/2006/relationships/tags" Target="../tags/tag19.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xml"/><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9.xml.rels><?xml version="1.0" encoding="UTF-8" standalone="yes"?>
<Relationships xmlns="http://schemas.openxmlformats.org/package/2006/relationships"><Relationship Id="rId9" Type="http://schemas.openxmlformats.org/officeDocument/2006/relationships/tags" Target="../tags/tag36.xml"/><Relationship Id="rId8" Type="http://schemas.openxmlformats.org/officeDocument/2006/relationships/tags" Target="../tags/tag35.xml"/><Relationship Id="rId7" Type="http://schemas.openxmlformats.org/officeDocument/2006/relationships/tags" Target="../tags/tag34.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3" Type="http://schemas.openxmlformats.org/officeDocument/2006/relationships/tags" Target="../tags/tag30.xml"/><Relationship Id="rId2" Type="http://schemas.openxmlformats.org/officeDocument/2006/relationships/tags" Target="../tags/tag29.xml"/><Relationship Id="rId17" Type="http://schemas.openxmlformats.org/officeDocument/2006/relationships/notesSlide" Target="../notesSlides/notesSlide3.xml"/><Relationship Id="rId16" Type="http://schemas.openxmlformats.org/officeDocument/2006/relationships/slideLayout" Target="../slideLayouts/slideLayout4.xml"/><Relationship Id="rId15" Type="http://schemas.openxmlformats.org/officeDocument/2006/relationships/tags" Target="../tags/tag42.xml"/><Relationship Id="rId14" Type="http://schemas.openxmlformats.org/officeDocument/2006/relationships/tags" Target="../tags/tag41.xml"/><Relationship Id="rId13" Type="http://schemas.openxmlformats.org/officeDocument/2006/relationships/tags" Target="../tags/tag40.xml"/><Relationship Id="rId12" Type="http://schemas.openxmlformats.org/officeDocument/2006/relationships/tags" Target="../tags/tag39.xml"/><Relationship Id="rId11" Type="http://schemas.openxmlformats.org/officeDocument/2006/relationships/tags" Target="../tags/tag38.xml"/><Relationship Id="rId10" Type="http://schemas.openxmlformats.org/officeDocument/2006/relationships/tags" Target="../tags/tag37.xml"/><Relationship Id="rId1" Type="http://schemas.openxmlformats.org/officeDocument/2006/relationships/tags" Target="../tags/tag28.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43.xml"/><Relationship Id="rId1"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7.png"/><Relationship Id="rId1" Type="http://schemas.openxmlformats.org/officeDocument/2006/relationships/tags" Target="../tags/tag44.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8.jpeg"/><Relationship Id="rId1" Type="http://schemas.openxmlformats.org/officeDocument/2006/relationships/tags" Target="../tags/tag45.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9.jpeg"/><Relationship Id="rId1" Type="http://schemas.openxmlformats.org/officeDocument/2006/relationships/tags" Target="../tags/tag46.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0.jpeg"/><Relationship Id="rId1" Type="http://schemas.openxmlformats.org/officeDocument/2006/relationships/tags" Target="../tags/tag4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1.jpeg"/><Relationship Id="rId1" Type="http://schemas.openxmlformats.org/officeDocument/2006/relationships/tags" Target="../tags/tag48.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2.jpeg"/><Relationship Id="rId1" Type="http://schemas.openxmlformats.org/officeDocument/2006/relationships/tags" Target="../tags/tag49.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tags" Target="../tags/tag50.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5.jpeg"/><Relationship Id="rId1" Type="http://schemas.openxmlformats.org/officeDocument/2006/relationships/tags" Target="../tags/tag51.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image" Target="../media/image20.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6.jpeg"/><Relationship Id="rId1" Type="http://schemas.openxmlformats.org/officeDocument/2006/relationships/tags" Target="../tags/tag53.xml"/></Relationships>
</file>

<file path=ppt/slides/_rels/slide31.xml.rels><?xml version="1.0" encoding="UTF-8" standalone="yes"?>
<Relationships xmlns="http://schemas.openxmlformats.org/package/2006/relationships"><Relationship Id="rId9" Type="http://schemas.openxmlformats.org/officeDocument/2006/relationships/tags" Target="../tags/tag62.xml"/><Relationship Id="rId8" Type="http://schemas.openxmlformats.org/officeDocument/2006/relationships/tags" Target="../tags/tag61.xml"/><Relationship Id="rId7" Type="http://schemas.openxmlformats.org/officeDocument/2006/relationships/tags" Target="../tags/tag60.xml"/><Relationship Id="rId6" Type="http://schemas.openxmlformats.org/officeDocument/2006/relationships/tags" Target="../tags/tag59.xml"/><Relationship Id="rId5" Type="http://schemas.openxmlformats.org/officeDocument/2006/relationships/tags" Target="../tags/tag58.xml"/><Relationship Id="rId4" Type="http://schemas.openxmlformats.org/officeDocument/2006/relationships/tags" Target="../tags/tag57.xml"/><Relationship Id="rId3" Type="http://schemas.openxmlformats.org/officeDocument/2006/relationships/tags" Target="../tags/tag56.xml"/><Relationship Id="rId2" Type="http://schemas.openxmlformats.org/officeDocument/2006/relationships/tags" Target="../tags/tag55.xml"/><Relationship Id="rId17" Type="http://schemas.openxmlformats.org/officeDocument/2006/relationships/notesSlide" Target="../notesSlides/notesSlide4.xml"/><Relationship Id="rId16" Type="http://schemas.openxmlformats.org/officeDocument/2006/relationships/slideLayout" Target="../slideLayouts/slideLayout4.xml"/><Relationship Id="rId15" Type="http://schemas.openxmlformats.org/officeDocument/2006/relationships/tags" Target="../tags/tag68.xml"/><Relationship Id="rId14" Type="http://schemas.openxmlformats.org/officeDocument/2006/relationships/tags" Target="../tags/tag67.xml"/><Relationship Id="rId13" Type="http://schemas.openxmlformats.org/officeDocument/2006/relationships/tags" Target="../tags/tag66.xml"/><Relationship Id="rId12" Type="http://schemas.openxmlformats.org/officeDocument/2006/relationships/tags" Target="../tags/tag65.xml"/><Relationship Id="rId11" Type="http://schemas.openxmlformats.org/officeDocument/2006/relationships/tags" Target="../tags/tag64.xml"/><Relationship Id="rId10" Type="http://schemas.openxmlformats.org/officeDocument/2006/relationships/tags" Target="../tags/tag63.xml"/><Relationship Id="rId1" Type="http://schemas.openxmlformats.org/officeDocument/2006/relationships/tags" Target="../tags/tag54.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69.xml"/><Relationship Id="rId1"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8.png"/><Relationship Id="rId1" Type="http://schemas.openxmlformats.org/officeDocument/2006/relationships/tags" Target="../tags/tag70.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9.png"/><Relationship Id="rId1" Type="http://schemas.openxmlformats.org/officeDocument/2006/relationships/tags" Target="../tags/tag71.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30.png"/><Relationship Id="rId1" Type="http://schemas.openxmlformats.org/officeDocument/2006/relationships/tags" Target="../tags/tag7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 y="1719835"/>
            <a:ext cx="12192001" cy="2578977"/>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a:endParaRPr lang="zh-CN" altLang="en-US" sz="2400">
              <a:solidFill>
                <a:prstClr val="white"/>
              </a:solidFill>
              <a:latin typeface="Calibri" panose="020F0502020204030204"/>
              <a:ea typeface="宋体" panose="02010600030101010101" pitchFamily="2" charset="-122"/>
            </a:endParaRPr>
          </a:p>
        </p:txBody>
      </p:sp>
      <p:sp>
        <p:nvSpPr>
          <p:cNvPr id="43" name="Rectangle 3"/>
          <p:cNvSpPr txBox="1">
            <a:spLocks noChangeArrowheads="1"/>
          </p:cNvSpPr>
          <p:nvPr/>
        </p:nvSpPr>
        <p:spPr>
          <a:xfrm>
            <a:off x="3162724" y="2039198"/>
            <a:ext cx="8765419" cy="1618402"/>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200"/>
            <a:r>
              <a:rPr lang="zh-CN" altLang="en-US" sz="3735" b="1" dirty="0" smtClean="0">
                <a:solidFill>
                  <a:prstClr val="white"/>
                </a:solidFill>
                <a:latin typeface="微软雅黑" panose="020B0503020204020204" pitchFamily="34" charset="-122"/>
                <a:ea typeface="微软雅黑" panose="020B0503020204020204" pitchFamily="34" charset="-122"/>
              </a:rPr>
              <a:t>新电子税务局纳税服务条线</a:t>
            </a:r>
            <a:r>
              <a:rPr lang="zh-CN" altLang="zh-CN" sz="3735" b="1" dirty="0" smtClean="0">
                <a:solidFill>
                  <a:prstClr val="white"/>
                </a:solidFill>
                <a:latin typeface="微软雅黑" panose="020B0503020204020204" pitchFamily="34" charset="-122"/>
                <a:ea typeface="微软雅黑" panose="020B0503020204020204" pitchFamily="34" charset="-122"/>
              </a:rPr>
              <a:t>业务培训</a:t>
            </a:r>
            <a:endParaRPr lang="zh-CN" altLang="zh-CN" sz="3600" b="1" dirty="0">
              <a:solidFill>
                <a:srgbClr val="FFFFFF"/>
              </a:solidFill>
              <a:latin typeface="微软雅黑" panose="020B0503020204020204" pitchFamily="34" charset="-122"/>
              <a:ea typeface="微软雅黑" panose="020B0503020204020204" pitchFamily="34" charset="-122"/>
            </a:endParaRPr>
          </a:p>
        </p:txBody>
      </p:sp>
      <p:sp>
        <p:nvSpPr>
          <p:cNvPr id="76" name="文本框 75"/>
          <p:cNvSpPr txBox="1"/>
          <p:nvPr/>
        </p:nvSpPr>
        <p:spPr>
          <a:xfrm>
            <a:off x="3831590" y="4526280"/>
            <a:ext cx="3795395" cy="410210"/>
          </a:xfrm>
          <a:prstGeom prst="rect">
            <a:avLst/>
          </a:prstGeom>
          <a:noFill/>
        </p:spPr>
        <p:txBody>
          <a:bodyPr wrap="square" lIns="0" tIns="0" rIns="0" bIns="0" rtlCol="0">
            <a:spAutoFit/>
          </a:bodyPr>
          <a:lstStyle/>
          <a:p>
            <a:pPr algn="ctr" defTabSz="1219200"/>
            <a:r>
              <a:rPr lang="en-US" altLang="zh-CN" sz="2665" b="1" dirty="0">
                <a:solidFill>
                  <a:srgbClr val="005DA2"/>
                </a:solidFill>
                <a:latin typeface="微软雅黑" panose="020B0503020204020204" pitchFamily="34" charset="-122"/>
                <a:ea typeface="微软雅黑" panose="020B0503020204020204" pitchFamily="34" charset="-122"/>
              </a:rPr>
              <a:t> </a:t>
            </a:r>
            <a:endParaRPr lang="zh-CN" altLang="en-US" sz="2665" b="1" dirty="0">
              <a:solidFill>
                <a:srgbClr val="005DA2"/>
              </a:solidFill>
              <a:latin typeface="微软雅黑" panose="020B0503020204020204" pitchFamily="34" charset="-122"/>
              <a:ea typeface="微软雅黑" panose="020B0503020204020204" pitchFamily="34" charset="-122"/>
            </a:endParaRPr>
          </a:p>
        </p:txBody>
      </p:sp>
      <p:pic>
        <p:nvPicPr>
          <p:cNvPr id="12" name="图片 1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23393" y="1755552"/>
            <a:ext cx="2634009" cy="2505984"/>
          </a:xfrm>
          <a:prstGeom prst="rect">
            <a:avLst/>
          </a:prstGeom>
          <a:effectLst>
            <a:outerShdw blurRad="50800" dist="38100" dir="2700000" algn="tl" rotWithShape="0">
              <a:prstClr val="black">
                <a:alpha val="40000"/>
              </a:prstClr>
            </a:outerShdw>
            <a:reflection blurRad="6350" stA="52000" endA="300" endPos="35000" dir="5400000" sy="-100000" algn="bl" rotWithShape="0"/>
          </a:effectLst>
        </p:spPr>
      </p:pic>
      <p:cxnSp>
        <p:nvCxnSpPr>
          <p:cNvPr id="2" name="直接连接符 5"/>
          <p:cNvCxnSpPr>
            <a:cxnSpLocks noChangeShapeType="1"/>
          </p:cNvCxnSpPr>
          <p:nvPr/>
        </p:nvCxnSpPr>
        <p:spPr bwMode="auto">
          <a:xfrm flipH="1" flipV="1">
            <a:off x="3592407" y="3619500"/>
            <a:ext cx="7879927" cy="1693"/>
          </a:xfrm>
          <a:prstGeom prst="line">
            <a:avLst/>
          </a:prstGeom>
          <a:noFill/>
          <a:ln w="1270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par>
                                <p:cTn id="8" presetID="2" presetClass="entr" presetSubtype="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500" fill="hold"/>
                                        <p:tgtEl>
                                          <p:spTgt spid="12"/>
                                        </p:tgtEl>
                                        <p:attrNameLst>
                                          <p:attrName>ppt_x</p:attrName>
                                        </p:attrNameLst>
                                      </p:cBhvr>
                                      <p:tavLst>
                                        <p:tav tm="0">
                                          <p:val>
                                            <p:strVal val="0-#ppt_w/2"/>
                                          </p:val>
                                        </p:tav>
                                        <p:tav tm="100000">
                                          <p:val>
                                            <p:strVal val="#ppt_x"/>
                                          </p:val>
                                        </p:tav>
                                      </p:tavLst>
                                    </p:anim>
                                    <p:anim calcmode="lin" valueType="num">
                                      <p:cBhvr additive="base">
                                        <p:cTn id="11" dur="5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additive="base">
                                        <p:cTn id="14" dur="500" fill="hold"/>
                                        <p:tgtEl>
                                          <p:spTgt spid="43"/>
                                        </p:tgtEl>
                                        <p:attrNameLst>
                                          <p:attrName>ppt_x</p:attrName>
                                        </p:attrNameLst>
                                      </p:cBhvr>
                                      <p:tavLst>
                                        <p:tav tm="0">
                                          <p:val>
                                            <p:strVal val="1+#ppt_w/2"/>
                                          </p:val>
                                        </p:tav>
                                        <p:tav tm="100000">
                                          <p:val>
                                            <p:strVal val="#ppt_x"/>
                                          </p:val>
                                        </p:tav>
                                      </p:tavLst>
                                    </p:anim>
                                    <p:anim calcmode="lin" valueType="num">
                                      <p:cBhvr additive="base">
                                        <p:cTn id="15" dur="500" fill="hold"/>
                                        <p:tgtEl>
                                          <p:spTgt spid="43"/>
                                        </p:tgtEl>
                                        <p:attrNameLst>
                                          <p:attrName>ppt_y</p:attrName>
                                        </p:attrNameLst>
                                      </p:cBhvr>
                                      <p:tavLst>
                                        <p:tav tm="0">
                                          <p:val>
                                            <p:strVal val="#ppt_y"/>
                                          </p:val>
                                        </p:tav>
                                        <p:tav tm="100000">
                                          <p:val>
                                            <p:strVal val="#ppt_y"/>
                                          </p:val>
                                        </p:tav>
                                      </p:tavLst>
                                    </p:anim>
                                  </p:childTnLst>
                                </p:cTn>
                              </p:par>
                              <p:par>
                                <p:cTn id="16" presetID="22"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1000"/>
                                        <p:tgtEl>
                                          <p:spTgt spid="2"/>
                                        </p:tgtEl>
                                      </p:cBhvr>
                                    </p:animEffect>
                                  </p:childTnLst>
                                </p:cTn>
                              </p:par>
                            </p:childTnLst>
                          </p:cTn>
                        </p:par>
                        <p:par>
                          <p:cTn id="19" fill="hold">
                            <p:stCondLst>
                              <p:cond delay="500"/>
                            </p:stCondLst>
                            <p:childTnLst>
                              <p:par>
                                <p:cTn id="20" presetID="2" presetClass="entr" presetSubtype="4" fill="hold" grpId="0" nodeType="after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5" grpId="1" animBg="1"/>
      <p:bldP spid="43" grpId="0"/>
      <p:bldP spid="43" grpId="1"/>
      <p:bldP spid="76" grpId="0"/>
      <p:bldP spid="7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3000" y="2331069"/>
            <a:ext cx="4294843" cy="2256807"/>
            <a:chOff x="599173" y="1327698"/>
            <a:chExt cx="3221132" cy="1692605"/>
          </a:xfrm>
        </p:grpSpPr>
        <p:sp>
          <p:nvSpPr>
            <p:cNvPr id="52" name="平行四边形 51"/>
            <p:cNvSpPr/>
            <p:nvPr/>
          </p:nvSpPr>
          <p:spPr>
            <a:xfrm>
              <a:off x="599173" y="1327698"/>
              <a:ext cx="3221132" cy="1692605"/>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1865">
                <a:solidFill>
                  <a:prstClr val="white"/>
                </a:solidFill>
                <a:latin typeface="Impact" panose="020B0806030902050204" pitchFamily="34" charset="0"/>
                <a:ea typeface="宋体" panose="02010600030101010101" pitchFamily="2" charset="-122"/>
              </a:endParaRPr>
            </a:p>
          </p:txBody>
        </p:sp>
        <p:sp>
          <p:nvSpPr>
            <p:cNvPr id="15" name="Text Placeholder 4"/>
            <p:cNvSpPr txBox="1"/>
            <p:nvPr/>
          </p:nvSpPr>
          <p:spPr>
            <a:xfrm>
              <a:off x="1113211" y="1945271"/>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219200">
                <a:buNone/>
              </a:pPr>
              <a:r>
                <a:rPr lang="zh-CN" altLang="en-US" sz="8000" b="1" dirty="0">
                  <a:solidFill>
                    <a:prstClr val="white"/>
                  </a:solidFill>
                  <a:latin typeface="微软雅黑" panose="020B0503020204020204" pitchFamily="34" charset="-122"/>
                  <a:ea typeface="微软雅黑" panose="020B0503020204020204" pitchFamily="34" charset="-122"/>
                </a:rPr>
                <a:t>目录</a:t>
              </a:r>
              <a:endParaRPr lang="en-US" altLang="zh-CN" sz="6400" b="1" dirty="0">
                <a:solidFill>
                  <a:prstClr val="white"/>
                </a:solidFill>
                <a:latin typeface="微软雅黑" panose="020B0503020204020204" pitchFamily="34" charset="-122"/>
                <a:ea typeface="微软雅黑" panose="020B0503020204020204" pitchFamily="34" charset="-122"/>
              </a:endParaRPr>
            </a:p>
            <a:p>
              <a:pPr marL="0" indent="0" algn="ctr" defTabSz="1219200">
                <a:buNone/>
              </a:pPr>
              <a:r>
                <a:rPr lang="en-US" altLang="zh-CN" sz="2665" b="1" dirty="0">
                  <a:solidFill>
                    <a:prstClr val="white"/>
                  </a:solidFill>
                  <a:latin typeface="微软雅黑" panose="020B0503020204020204" pitchFamily="34" charset="-122"/>
                  <a:ea typeface="微软雅黑" panose="020B0503020204020204" pitchFamily="34" charset="-122"/>
                </a:rPr>
                <a:t>Contents</a:t>
              </a:r>
              <a:endParaRPr lang="en-US" altLang="zh-CN" sz="2665" b="1" dirty="0">
                <a:solidFill>
                  <a:prstClr val="white"/>
                </a:solidFill>
                <a:latin typeface="微软雅黑" panose="020B0503020204020204" pitchFamily="34" charset="-122"/>
                <a:ea typeface="微软雅黑" panose="020B0503020204020204" pitchFamily="34" charset="-122"/>
              </a:endParaRPr>
            </a:p>
          </p:txBody>
        </p:sp>
      </p:grpSp>
      <p:sp>
        <p:nvSpPr>
          <p:cNvPr id="28" name="TextBox 48"/>
          <p:cNvSpPr txBox="1"/>
          <p:nvPr>
            <p:custDataLst>
              <p:tags r:id="rId1"/>
            </p:custDataLst>
          </p:nvPr>
        </p:nvSpPr>
        <p:spPr>
          <a:xfrm>
            <a:off x="5995035" y="2331085"/>
            <a:ext cx="4641215" cy="460375"/>
          </a:xfrm>
          <a:prstGeom prst="rect">
            <a:avLst/>
          </a:prstGeom>
          <a:ln w="15875">
            <a:noFill/>
          </a:ln>
        </p:spPr>
        <p:txBody>
          <a:bodyPr wrap="square" lIns="91440" tIns="45720" rIns="91440" bIns="45720">
            <a:spAutoFit/>
          </a:bodyPr>
          <a:lstStyle>
            <a:defPPr>
              <a:defRPr lang="zh-CN"/>
            </a:defPPr>
            <a:lvl1pPr>
              <a:defRPr b="1">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rPr>
              <a:t>涉税专业服务机构相关业务</a:t>
            </a:r>
            <a:endParaRPr lang="zh-CN" altLang="en-US" sz="2400" dirty="0">
              <a:solidFill>
                <a:schemeClr val="accent1">
                  <a:lumMod val="60000"/>
                  <a:lumOff val="40000"/>
                </a:schemeClr>
              </a:solidFill>
            </a:endParaRPr>
          </a:p>
        </p:txBody>
      </p:sp>
      <p:grpSp>
        <p:nvGrpSpPr>
          <p:cNvPr id="38" name="组合 37"/>
          <p:cNvGrpSpPr/>
          <p:nvPr>
            <p:custDataLst>
              <p:tags r:id="rId2"/>
            </p:custDataLst>
          </p:nvPr>
        </p:nvGrpSpPr>
        <p:grpSpPr>
          <a:xfrm>
            <a:off x="5188585" y="2121240"/>
            <a:ext cx="701675" cy="701675"/>
            <a:chOff x="3995936" y="1425344"/>
            <a:chExt cx="720080" cy="720080"/>
          </a:xfrm>
        </p:grpSpPr>
        <p:sp>
          <p:nvSpPr>
            <p:cNvPr id="55" name="椭圆 54"/>
            <p:cNvSpPr/>
            <p:nvPr>
              <p:custDataLst>
                <p:tags r:id="rId3"/>
              </p:custDataLst>
            </p:nvPr>
          </p:nvSpPr>
          <p:spPr>
            <a:xfrm>
              <a:off x="3995936" y="142534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56" name="TextBox 15"/>
            <p:cNvSpPr txBox="1"/>
            <p:nvPr>
              <p:custDataLst>
                <p:tags r:id="rId4"/>
              </p:custDataLst>
            </p:nvPr>
          </p:nvSpPr>
          <p:spPr>
            <a:xfrm>
              <a:off x="4044077" y="1527604"/>
              <a:ext cx="623790" cy="515943"/>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01</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sp>
        <p:nvSpPr>
          <p:cNvPr id="57" name="TextBox 48"/>
          <p:cNvSpPr txBox="1"/>
          <p:nvPr>
            <p:custDataLst>
              <p:tags r:id="rId5"/>
            </p:custDataLst>
          </p:nvPr>
        </p:nvSpPr>
        <p:spPr>
          <a:xfrm>
            <a:off x="5430520" y="3510280"/>
            <a:ext cx="576961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a:solidFill>
                  <a:schemeClr val="accent1">
                    <a:lumMod val="60000"/>
                    <a:lumOff val="40000"/>
                  </a:schemeClr>
                </a:solidFill>
              </a:rPr>
              <a:t>征纳互动及精准推送信息查收</a:t>
            </a:r>
            <a:endParaRPr lang="zh-CN" altLang="en-US" sz="2400" dirty="0">
              <a:solidFill>
                <a:schemeClr val="accent1">
                  <a:lumMod val="60000"/>
                  <a:lumOff val="40000"/>
                </a:schemeClr>
              </a:solidFill>
            </a:endParaRPr>
          </a:p>
        </p:txBody>
      </p:sp>
      <p:grpSp>
        <p:nvGrpSpPr>
          <p:cNvPr id="58" name="组合 57"/>
          <p:cNvGrpSpPr/>
          <p:nvPr>
            <p:custDataLst>
              <p:tags r:id="rId6"/>
            </p:custDataLst>
          </p:nvPr>
        </p:nvGrpSpPr>
        <p:grpSpPr>
          <a:xfrm>
            <a:off x="4592061" y="3249295"/>
            <a:ext cx="701675" cy="701675"/>
            <a:chOff x="3995936" y="1495374"/>
            <a:chExt cx="720080" cy="720080"/>
          </a:xfrm>
        </p:grpSpPr>
        <p:sp>
          <p:nvSpPr>
            <p:cNvPr id="59" name="椭圆 58"/>
            <p:cNvSpPr/>
            <p:nvPr>
              <p:custDataLst>
                <p:tags r:id="rId7"/>
              </p:custDataLst>
            </p:nvPr>
          </p:nvSpPr>
          <p:spPr>
            <a:xfrm>
              <a:off x="3995936" y="149537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60" name="TextBox 15"/>
            <p:cNvSpPr txBox="1"/>
            <p:nvPr>
              <p:custDataLst>
                <p:tags r:id="rId8"/>
              </p:custDataLst>
            </p:nvPr>
          </p:nvSpPr>
          <p:spPr>
            <a:xfrm>
              <a:off x="4044077" y="1581682"/>
              <a:ext cx="623790" cy="515943"/>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02</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cxnSp>
        <p:nvCxnSpPr>
          <p:cNvPr id="61" name="直接连接符 60"/>
          <p:cNvCxnSpPr/>
          <p:nvPr>
            <p:custDataLst>
              <p:tags r:id="rId9"/>
            </p:custDataLst>
          </p:nvPr>
        </p:nvCxnSpPr>
        <p:spPr>
          <a:xfrm flipV="1">
            <a:off x="5485157" y="4010025"/>
            <a:ext cx="4767724" cy="4427"/>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custDataLst>
              <p:tags r:id="rId10"/>
            </p:custDataLst>
          </p:nvPr>
        </p:nvCxnSpPr>
        <p:spPr>
          <a:xfrm flipV="1">
            <a:off x="6081395" y="2806037"/>
            <a:ext cx="4822313" cy="15903"/>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48"/>
          <p:cNvSpPr txBox="1"/>
          <p:nvPr>
            <p:custDataLst>
              <p:tags r:id="rId11"/>
            </p:custDataLst>
          </p:nvPr>
        </p:nvSpPr>
        <p:spPr>
          <a:xfrm>
            <a:off x="4895850" y="4710430"/>
            <a:ext cx="576961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a:solidFill>
                  <a:schemeClr val="accent1">
                    <a:lumMod val="60000"/>
                    <a:lumOff val="40000"/>
                  </a:schemeClr>
                </a:solidFill>
              </a:rPr>
              <a:t>税费知识库（纳税人端）</a:t>
            </a:r>
            <a:endParaRPr lang="zh-CN" altLang="en-US" sz="2400" dirty="0">
              <a:solidFill>
                <a:schemeClr val="accent1">
                  <a:lumMod val="60000"/>
                  <a:lumOff val="40000"/>
                </a:schemeClr>
              </a:solidFill>
            </a:endParaRPr>
          </a:p>
        </p:txBody>
      </p:sp>
      <p:grpSp>
        <p:nvGrpSpPr>
          <p:cNvPr id="4" name="组合 3"/>
          <p:cNvGrpSpPr/>
          <p:nvPr>
            <p:custDataLst>
              <p:tags r:id="rId12"/>
            </p:custDataLst>
          </p:nvPr>
        </p:nvGrpSpPr>
        <p:grpSpPr>
          <a:xfrm>
            <a:off x="4057391" y="4449445"/>
            <a:ext cx="701675" cy="701675"/>
            <a:chOff x="3995936" y="1495374"/>
            <a:chExt cx="720080" cy="720080"/>
          </a:xfrm>
        </p:grpSpPr>
        <p:sp>
          <p:nvSpPr>
            <p:cNvPr id="5" name="椭圆 4"/>
            <p:cNvSpPr/>
            <p:nvPr>
              <p:custDataLst>
                <p:tags r:id="rId13"/>
              </p:custDataLst>
            </p:nvPr>
          </p:nvSpPr>
          <p:spPr>
            <a:xfrm>
              <a:off x="3995936" y="149537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6" name="TextBox 15"/>
            <p:cNvSpPr txBox="1"/>
            <p:nvPr>
              <p:custDataLst>
                <p:tags r:id="rId14"/>
              </p:custDataLst>
            </p:nvPr>
          </p:nvSpPr>
          <p:spPr>
            <a:xfrm>
              <a:off x="4047739" y="1581682"/>
              <a:ext cx="616467" cy="514808"/>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03</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cxnSp>
        <p:nvCxnSpPr>
          <p:cNvPr id="7" name="直接连接符 6"/>
          <p:cNvCxnSpPr/>
          <p:nvPr>
            <p:custDataLst>
              <p:tags r:id="rId15"/>
            </p:custDataLst>
          </p:nvPr>
        </p:nvCxnSpPr>
        <p:spPr>
          <a:xfrm flipV="1">
            <a:off x="4950487" y="5210175"/>
            <a:ext cx="4767724" cy="4427"/>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3" name="TextBox 2"/>
          <p:cNvSpPr txBox="1"/>
          <p:nvPr/>
        </p:nvSpPr>
        <p:spPr>
          <a:xfrm>
            <a:off x="450377" y="2060813"/>
            <a:ext cx="2497539" cy="3648884"/>
          </a:xfrm>
          <a:prstGeom prst="rect">
            <a:avLst/>
          </a:prstGeom>
          <a:noFill/>
        </p:spPr>
        <p:txBody>
          <a:bodyPr wrap="square" tIns="179705" bIns="215900" rtlCol="0">
            <a:spAutoFit/>
          </a:bodyPr>
          <a:lstStyle/>
          <a:p>
            <a:pPr algn="ctr">
              <a:lnSpc>
                <a:spcPct val="150000"/>
              </a:lnSpc>
            </a:pPr>
            <a:r>
              <a:rPr lang="zh-CN" altLang="en-US" sz="3600" b="1" u="sng" dirty="0" smtClean="0">
                <a:solidFill>
                  <a:srgbClr val="0070C0"/>
                </a:solidFill>
                <a:latin typeface="方正粗黑宋简体" pitchFamily="2" charset="-122"/>
                <a:ea typeface="方正粗黑宋简体" pitchFamily="2" charset="-122"/>
              </a:rPr>
              <a:t>涉税专业机构管理</a:t>
            </a:r>
            <a:r>
              <a:rPr lang="zh-CN" altLang="en-US" sz="3600" u="sng" dirty="0" smtClean="0">
                <a:solidFill>
                  <a:srgbClr val="FF0000"/>
                </a:solidFill>
                <a:latin typeface="微软雅黑" panose="020B0503020204020204" pitchFamily="34" charset="-122"/>
                <a:ea typeface="微软雅黑" panose="020B0503020204020204" pitchFamily="34" charset="-122"/>
              </a:rPr>
              <a:t>（纳税人端）</a:t>
            </a:r>
            <a:endParaRPr lang="zh-CN" altLang="zh-CN" sz="3600" b="1" u="sng" dirty="0" smtClean="0">
              <a:solidFill>
                <a:srgbClr val="FF0000"/>
              </a:solidFill>
              <a:latin typeface="微软雅黑" panose="020B0503020204020204" pitchFamily="34" charset="-122"/>
              <a:ea typeface="微软雅黑" panose="020B0503020204020204" pitchFamily="34" charset="-122"/>
            </a:endParaRPr>
          </a:p>
          <a:p>
            <a:pPr algn="ctr" fontAlgn="auto">
              <a:lnSpc>
                <a:spcPct val="150000"/>
              </a:lnSpc>
            </a:pPr>
            <a:endParaRPr lang="zh-CN" altLang="en-US" sz="3600" b="1" u="sng" dirty="0" smtClean="0">
              <a:solidFill>
                <a:srgbClr val="0070C0"/>
              </a:solidFill>
              <a:latin typeface="方正粗黑宋简体" pitchFamily="2" charset="-122"/>
              <a:ea typeface="方正粗黑宋简体" pitchFamily="2" charset="-122"/>
            </a:endParaRPr>
          </a:p>
        </p:txBody>
      </p:sp>
      <p:sp>
        <p:nvSpPr>
          <p:cNvPr id="5" name="文本框 2"/>
          <p:cNvSpPr txBox="1"/>
          <p:nvPr/>
        </p:nvSpPr>
        <p:spPr>
          <a:xfrm>
            <a:off x="3470958" y="477672"/>
            <a:ext cx="7433595" cy="969689"/>
          </a:xfrm>
          <a:prstGeom prst="rect">
            <a:avLst/>
          </a:prstGeom>
          <a:noFill/>
        </p:spPr>
        <p:txBody>
          <a:bodyPr wrap="square" tIns="179705" bIns="215900" rtlCol="0">
            <a:spAutoFit/>
          </a:bodyPr>
          <a:lstStyle/>
          <a:p>
            <a:pPr>
              <a:lnSpc>
                <a:spcPct val="150000"/>
              </a:lnSpc>
            </a:pPr>
            <a:r>
              <a:rPr lang="en-US" altLang="zh-CN" sz="2800" u="sng" dirty="0" smtClean="0">
                <a:solidFill>
                  <a:srgbClr val="000000"/>
                </a:solidFill>
                <a:latin typeface="微软雅黑" panose="020B0503020204020204" pitchFamily="34" charset="-122"/>
                <a:ea typeface="微软雅黑" panose="020B0503020204020204" pitchFamily="34" charset="-122"/>
              </a:rPr>
              <a:t> 1.</a:t>
            </a:r>
            <a:r>
              <a:rPr lang="zh-CN" altLang="en-US" sz="2800" u="sng" dirty="0" smtClean="0">
                <a:solidFill>
                  <a:srgbClr val="000000"/>
                </a:solidFill>
                <a:latin typeface="微软雅黑" panose="020B0503020204020204" pitchFamily="34" charset="-122"/>
                <a:ea typeface="微软雅黑" panose="020B0503020204020204" pitchFamily="34" charset="-122"/>
              </a:rPr>
              <a:t> </a:t>
            </a:r>
            <a:r>
              <a:rPr lang="en-US" altLang="zh-CN" sz="2800" u="sng" dirty="0" smtClean="0">
                <a:solidFill>
                  <a:srgbClr val="000000"/>
                </a:solidFill>
                <a:latin typeface="微软雅黑" panose="020B0503020204020204" pitchFamily="34" charset="-122"/>
                <a:ea typeface="微软雅黑" panose="020B0503020204020204" pitchFamily="34" charset="-122"/>
              </a:rPr>
              <a:t>10060_</a:t>
            </a:r>
            <a:r>
              <a:rPr lang="zh-CN" altLang="en-US" sz="2800" u="sng" dirty="0" smtClean="0">
                <a:solidFill>
                  <a:srgbClr val="000000"/>
                </a:solidFill>
                <a:latin typeface="微软雅黑" panose="020B0503020204020204" pitchFamily="34" charset="-122"/>
                <a:ea typeface="微软雅黑" panose="020B0503020204020204" pitchFamily="34" charset="-122"/>
              </a:rPr>
              <a:t>税务师事务所行政登记</a:t>
            </a:r>
            <a:endParaRPr lang="zh-CN" altLang="zh-CN" sz="2800" b="1" u="sng" dirty="0" smtClean="0">
              <a:solidFill>
                <a:schemeClr val="accent1"/>
              </a:solidFill>
              <a:latin typeface="微软雅黑" panose="020B0503020204020204" pitchFamily="34" charset="-122"/>
              <a:ea typeface="微软雅黑" panose="020B0503020204020204" pitchFamily="34" charset="-122"/>
            </a:endParaRPr>
          </a:p>
        </p:txBody>
      </p:sp>
      <p:sp>
        <p:nvSpPr>
          <p:cNvPr id="6" name="文本框 2"/>
          <p:cNvSpPr txBox="1"/>
          <p:nvPr/>
        </p:nvSpPr>
        <p:spPr>
          <a:xfrm>
            <a:off x="3480183" y="1311588"/>
            <a:ext cx="7929349" cy="1045799"/>
          </a:xfrm>
          <a:prstGeom prst="rect">
            <a:avLst/>
          </a:prstGeom>
          <a:noFill/>
        </p:spPr>
        <p:txBody>
          <a:bodyPr wrap="square" tIns="179705" bIns="215900" rtlCol="0">
            <a:spAutoFit/>
          </a:bodyPr>
          <a:lstStyle/>
          <a:p>
            <a:pPr>
              <a:lnSpc>
                <a:spcPct val="150000"/>
              </a:lnSpc>
            </a:pPr>
            <a:r>
              <a:rPr lang="en-US" altLang="zh-CN" sz="2800" u="sng" dirty="0" smtClean="0">
                <a:solidFill>
                  <a:srgbClr val="000000"/>
                </a:solidFill>
                <a:latin typeface="微软雅黑" panose="020B0503020204020204" pitchFamily="34" charset="-122"/>
                <a:ea typeface="微软雅黑" panose="020B0503020204020204" pitchFamily="34" charset="-122"/>
              </a:rPr>
              <a:t> 2.10061 _</a:t>
            </a:r>
            <a:r>
              <a:rPr lang="zh-CN" altLang="en-US" sz="2800" u="sng" dirty="0" smtClean="0">
                <a:solidFill>
                  <a:srgbClr val="000000"/>
                </a:solidFill>
                <a:latin typeface="微软雅黑" panose="020B0503020204020204" pitchFamily="34" charset="-122"/>
                <a:ea typeface="微软雅黑" panose="020B0503020204020204" pitchFamily="34" charset="-122"/>
              </a:rPr>
              <a:t>涉税专业服务信息采集</a:t>
            </a:r>
            <a:endParaRPr lang="zh-CN" altLang="zh-CN" sz="2800" b="1" u="sng" dirty="0" smtClean="0">
              <a:solidFill>
                <a:schemeClr val="accent1"/>
              </a:solidFill>
              <a:latin typeface="微软雅黑" panose="020B0503020204020204" pitchFamily="34" charset="-122"/>
              <a:ea typeface="微软雅黑" panose="020B0503020204020204" pitchFamily="34" charset="-122"/>
            </a:endParaRPr>
          </a:p>
        </p:txBody>
      </p:sp>
      <p:sp>
        <p:nvSpPr>
          <p:cNvPr id="8" name="文本框 2"/>
          <p:cNvSpPr txBox="1"/>
          <p:nvPr/>
        </p:nvSpPr>
        <p:spPr>
          <a:xfrm>
            <a:off x="3511911" y="3345104"/>
            <a:ext cx="7460893" cy="969689"/>
          </a:xfrm>
          <a:prstGeom prst="rect">
            <a:avLst/>
          </a:prstGeom>
          <a:noFill/>
        </p:spPr>
        <p:txBody>
          <a:bodyPr wrap="square" tIns="179705" bIns="215900" rtlCol="0">
            <a:spAutoFit/>
          </a:bodyPr>
          <a:lstStyle/>
          <a:p>
            <a:pPr>
              <a:lnSpc>
                <a:spcPct val="150000"/>
              </a:lnSpc>
            </a:pPr>
            <a:r>
              <a:rPr lang="en-US" altLang="zh-CN" sz="2800" u="sng" dirty="0" smtClean="0">
                <a:solidFill>
                  <a:srgbClr val="000000"/>
                </a:solidFill>
                <a:latin typeface="微软雅黑" panose="020B0503020204020204" pitchFamily="34" charset="-122"/>
                <a:ea typeface="微软雅黑" panose="020B0503020204020204" pitchFamily="34" charset="-122"/>
              </a:rPr>
              <a:t> 3.</a:t>
            </a:r>
            <a:r>
              <a:rPr lang="zh-CN" altLang="en-US" sz="2800" u="sng" dirty="0" smtClean="0">
                <a:solidFill>
                  <a:srgbClr val="000000"/>
                </a:solidFill>
                <a:latin typeface="微软雅黑" panose="020B0503020204020204" pitchFamily="34" charset="-122"/>
                <a:ea typeface="微软雅黑" panose="020B0503020204020204" pitchFamily="34" charset="-122"/>
              </a:rPr>
              <a:t> </a:t>
            </a:r>
            <a:r>
              <a:rPr lang="en-US" altLang="zh-CN" sz="2800" u="sng" dirty="0" smtClean="0">
                <a:solidFill>
                  <a:srgbClr val="000000"/>
                </a:solidFill>
                <a:latin typeface="微软雅黑" panose="020B0503020204020204" pitchFamily="34" charset="-122"/>
                <a:ea typeface="微软雅黑" panose="020B0503020204020204" pitchFamily="34" charset="-122"/>
              </a:rPr>
              <a:t>10062_</a:t>
            </a:r>
            <a:r>
              <a:rPr lang="zh-CN" altLang="en-US" sz="2800" u="sng" dirty="0" smtClean="0">
                <a:solidFill>
                  <a:srgbClr val="000000"/>
                </a:solidFill>
                <a:latin typeface="微软雅黑" panose="020B0503020204020204" pitchFamily="34" charset="-122"/>
                <a:ea typeface="微软雅黑" panose="020B0503020204020204" pitchFamily="34" charset="-122"/>
              </a:rPr>
              <a:t>涉税专业服务报告</a:t>
            </a:r>
            <a:endParaRPr lang="zh-CN" altLang="zh-CN" sz="2800" b="1" u="sng" dirty="0" smtClean="0">
              <a:solidFill>
                <a:schemeClr val="accent1"/>
              </a:solidFill>
              <a:latin typeface="微软雅黑" panose="020B0503020204020204" pitchFamily="34" charset="-122"/>
              <a:ea typeface="微软雅黑" panose="020B0503020204020204" pitchFamily="34" charset="-122"/>
            </a:endParaRPr>
          </a:p>
        </p:txBody>
      </p:sp>
      <p:sp>
        <p:nvSpPr>
          <p:cNvPr id="9" name="文本框 2"/>
          <p:cNvSpPr txBox="1"/>
          <p:nvPr/>
        </p:nvSpPr>
        <p:spPr>
          <a:xfrm>
            <a:off x="3548420" y="4928246"/>
            <a:ext cx="8229600" cy="969689"/>
          </a:xfrm>
          <a:prstGeom prst="rect">
            <a:avLst/>
          </a:prstGeom>
          <a:noFill/>
        </p:spPr>
        <p:txBody>
          <a:bodyPr wrap="square" tIns="179705" bIns="215900" rtlCol="0">
            <a:spAutoFit/>
          </a:bodyPr>
          <a:lstStyle/>
          <a:p>
            <a:pPr>
              <a:lnSpc>
                <a:spcPct val="150000"/>
              </a:lnSpc>
            </a:pPr>
            <a:r>
              <a:rPr lang="en-US" altLang="zh-CN" sz="2800" u="sng" dirty="0" smtClean="0">
                <a:solidFill>
                  <a:srgbClr val="000000"/>
                </a:solidFill>
                <a:latin typeface="微软雅黑" panose="020B0503020204020204" pitchFamily="34" charset="-122"/>
                <a:ea typeface="微软雅黑" panose="020B0503020204020204" pitchFamily="34" charset="-122"/>
              </a:rPr>
              <a:t> 5.</a:t>
            </a:r>
            <a:r>
              <a:rPr lang="zh-CN" altLang="en-US" sz="2800" u="sng" dirty="0" smtClean="0">
                <a:solidFill>
                  <a:srgbClr val="000000"/>
                </a:solidFill>
                <a:latin typeface="微软雅黑" panose="020B0503020204020204" pitchFamily="34" charset="-122"/>
                <a:ea typeface="微软雅黑" panose="020B0503020204020204" pitchFamily="34" charset="-122"/>
              </a:rPr>
              <a:t> </a:t>
            </a:r>
            <a:r>
              <a:rPr lang="en-US" altLang="zh-CN" sz="2800" u="sng" dirty="0" smtClean="0">
                <a:solidFill>
                  <a:srgbClr val="000000"/>
                </a:solidFill>
                <a:latin typeface="微软雅黑" panose="020B0503020204020204" pitchFamily="34" charset="-122"/>
                <a:ea typeface="微软雅黑" panose="020B0503020204020204" pitchFamily="34" charset="-122"/>
              </a:rPr>
              <a:t>20135_</a:t>
            </a:r>
            <a:r>
              <a:rPr lang="zh-CN" altLang="en-US" sz="2800" u="sng" dirty="0" smtClean="0">
                <a:solidFill>
                  <a:srgbClr val="000000"/>
                </a:solidFill>
                <a:latin typeface="微软雅黑" panose="020B0503020204020204" pitchFamily="34" charset="-122"/>
                <a:ea typeface="微软雅黑" panose="020B0503020204020204" pitchFamily="34" charset="-122"/>
              </a:rPr>
              <a:t>涉税专业服务机构批量申报</a:t>
            </a:r>
            <a:endParaRPr lang="zh-CN" altLang="zh-CN" sz="2800" b="1" u="sng" dirty="0" smtClean="0">
              <a:solidFill>
                <a:schemeClr val="accent1"/>
              </a:solidFill>
              <a:latin typeface="微软雅黑" panose="020B0503020204020204" pitchFamily="34" charset="-122"/>
              <a:ea typeface="微软雅黑" panose="020B0503020204020204" pitchFamily="34" charset="-122"/>
            </a:endParaRPr>
          </a:p>
        </p:txBody>
      </p:sp>
      <p:sp>
        <p:nvSpPr>
          <p:cNvPr id="10" name="文本框 2"/>
          <p:cNvSpPr txBox="1"/>
          <p:nvPr/>
        </p:nvSpPr>
        <p:spPr>
          <a:xfrm>
            <a:off x="3548422" y="4109378"/>
            <a:ext cx="7970292" cy="969689"/>
          </a:xfrm>
          <a:prstGeom prst="rect">
            <a:avLst/>
          </a:prstGeom>
          <a:noFill/>
        </p:spPr>
        <p:txBody>
          <a:bodyPr wrap="square" tIns="179705" bIns="215900" rtlCol="0">
            <a:spAutoFit/>
          </a:bodyPr>
          <a:lstStyle/>
          <a:p>
            <a:pPr>
              <a:lnSpc>
                <a:spcPct val="150000"/>
              </a:lnSpc>
            </a:pPr>
            <a:r>
              <a:rPr lang="en-US" altLang="zh-CN" sz="2800" u="sng" dirty="0" smtClean="0">
                <a:solidFill>
                  <a:srgbClr val="000000"/>
                </a:solidFill>
                <a:latin typeface="微软雅黑" panose="020B0503020204020204" pitchFamily="34" charset="-122"/>
                <a:ea typeface="微软雅黑" panose="020B0503020204020204" pitchFamily="34" charset="-122"/>
              </a:rPr>
              <a:t> 4.</a:t>
            </a:r>
            <a:r>
              <a:rPr lang="zh-CN" altLang="en-US" sz="2800" u="sng" dirty="0" smtClean="0">
                <a:solidFill>
                  <a:srgbClr val="000000"/>
                </a:solidFill>
                <a:latin typeface="微软雅黑" panose="020B0503020204020204" pitchFamily="34" charset="-122"/>
                <a:ea typeface="微软雅黑" panose="020B0503020204020204" pitchFamily="34" charset="-122"/>
              </a:rPr>
              <a:t> </a:t>
            </a:r>
            <a:r>
              <a:rPr lang="en-US" altLang="zh-CN" sz="2800" u="sng" dirty="0" smtClean="0">
                <a:solidFill>
                  <a:srgbClr val="000000"/>
                </a:solidFill>
                <a:latin typeface="微软雅黑" panose="020B0503020204020204" pitchFamily="34" charset="-122"/>
                <a:ea typeface="微软雅黑" panose="020B0503020204020204" pitchFamily="34" charset="-122"/>
              </a:rPr>
              <a:t>20162_</a:t>
            </a:r>
            <a:r>
              <a:rPr lang="zh-CN" altLang="en-US" sz="2800" u="sng" dirty="0" smtClean="0">
                <a:solidFill>
                  <a:srgbClr val="000000"/>
                </a:solidFill>
                <a:latin typeface="微软雅黑" panose="020B0503020204020204" pitchFamily="34" charset="-122"/>
                <a:ea typeface="微软雅黑" panose="020B0503020204020204" pitchFamily="34" charset="-122"/>
              </a:rPr>
              <a:t>纳税申报委托（代理）确认</a:t>
            </a:r>
            <a:endParaRPr lang="zh-CN" altLang="zh-CN" sz="2800" b="1" u="sng" dirty="0" smtClean="0">
              <a:solidFill>
                <a:schemeClr val="accent1"/>
              </a:solidFill>
              <a:latin typeface="微软雅黑" panose="020B0503020204020204" pitchFamily="34" charset="-122"/>
              <a:ea typeface="微软雅黑" panose="020B0503020204020204" pitchFamily="34" charset="-122"/>
            </a:endParaRPr>
          </a:p>
        </p:txBody>
      </p:sp>
      <p:sp>
        <p:nvSpPr>
          <p:cNvPr id="11" name="文本框 2"/>
          <p:cNvSpPr txBox="1"/>
          <p:nvPr/>
        </p:nvSpPr>
        <p:spPr>
          <a:xfrm>
            <a:off x="3566614" y="5637932"/>
            <a:ext cx="8557146" cy="969689"/>
          </a:xfrm>
          <a:prstGeom prst="rect">
            <a:avLst/>
          </a:prstGeom>
          <a:noFill/>
        </p:spPr>
        <p:txBody>
          <a:bodyPr wrap="square" tIns="179705" bIns="215900" rtlCol="0">
            <a:spAutoFit/>
          </a:bodyPr>
          <a:lstStyle/>
          <a:p>
            <a:pPr>
              <a:lnSpc>
                <a:spcPct val="150000"/>
              </a:lnSpc>
            </a:pPr>
            <a:r>
              <a:rPr lang="en-US" altLang="zh-CN" sz="2800" u="sng" dirty="0" smtClean="0">
                <a:solidFill>
                  <a:srgbClr val="000000"/>
                </a:solidFill>
                <a:latin typeface="微软雅黑" panose="020B0503020204020204" pitchFamily="34" charset="-122"/>
                <a:ea typeface="微软雅黑" panose="020B0503020204020204" pitchFamily="34" charset="-122"/>
              </a:rPr>
              <a:t> 6.</a:t>
            </a:r>
            <a:r>
              <a:rPr lang="zh-CN" altLang="en-US" sz="2800" u="sng" dirty="0" smtClean="0">
                <a:solidFill>
                  <a:srgbClr val="000000"/>
                </a:solidFill>
                <a:latin typeface="微软雅黑" panose="020B0503020204020204" pitchFamily="34" charset="-122"/>
                <a:ea typeface="微软雅黑" panose="020B0503020204020204" pitchFamily="34" charset="-122"/>
              </a:rPr>
              <a:t> </a:t>
            </a:r>
            <a:r>
              <a:rPr lang="en-US" altLang="zh-CN" sz="2800" u="sng" dirty="0" smtClean="0">
                <a:solidFill>
                  <a:srgbClr val="000000"/>
                </a:solidFill>
                <a:latin typeface="微软雅黑" panose="020B0503020204020204" pitchFamily="34" charset="-122"/>
                <a:ea typeface="微软雅黑" panose="020B0503020204020204" pitchFamily="34" charset="-122"/>
              </a:rPr>
              <a:t>30094_</a:t>
            </a:r>
            <a:r>
              <a:rPr lang="zh-CN" altLang="en-US" sz="2800" u="sng" dirty="0" smtClean="0">
                <a:solidFill>
                  <a:srgbClr val="000000"/>
                </a:solidFill>
                <a:latin typeface="微软雅黑" panose="020B0503020204020204" pitchFamily="34" charset="-122"/>
                <a:ea typeface="微软雅黑" panose="020B0503020204020204" pitchFamily="34" charset="-122"/>
              </a:rPr>
              <a:t>涉税专业服务机构（人员）信用信息查询</a:t>
            </a:r>
            <a:endParaRPr lang="zh-CN" altLang="zh-CN" sz="2800" b="1" u="sng" dirty="0" smtClean="0">
              <a:solidFill>
                <a:schemeClr val="accent1"/>
              </a:solidFill>
              <a:latin typeface="微软雅黑" panose="020B0503020204020204" pitchFamily="34" charset="-122"/>
              <a:ea typeface="微软雅黑" panose="020B0503020204020204" pitchFamily="34" charset="-122"/>
            </a:endParaRPr>
          </a:p>
        </p:txBody>
      </p:sp>
      <p:sp>
        <p:nvSpPr>
          <p:cNvPr id="12" name="左大括号 11"/>
          <p:cNvSpPr/>
          <p:nvPr/>
        </p:nvSpPr>
        <p:spPr>
          <a:xfrm>
            <a:off x="2961565" y="518615"/>
            <a:ext cx="518614" cy="6086901"/>
          </a:xfrm>
          <a:prstGeom prst="leftBrace">
            <a:avLst>
              <a:gd name="adj1" fmla="val 22287"/>
              <a:gd name="adj2" fmla="val 49320"/>
            </a:avLst>
          </a:prstGeom>
          <a:noFill/>
          <a:extLst>
            <a:ext uri="{909E8E84-426E-40DD-AFC4-6F175D3DCCD1}">
              <a14:hiddenFill xmlns:a14="http://schemas.microsoft.com/office/drawing/2010/main">
                <a:solidFill>
                  <a:schemeClr val="accent2"/>
                </a:solidFill>
              </a14:hiddenFill>
            </a:ext>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矩形 12"/>
          <p:cNvSpPr/>
          <p:nvPr/>
        </p:nvSpPr>
        <p:spPr>
          <a:xfrm>
            <a:off x="4615507" y="2357239"/>
            <a:ext cx="6038833" cy="461665"/>
          </a:xfrm>
          <a:prstGeom prst="rect">
            <a:avLst/>
          </a:prstGeom>
        </p:spPr>
        <p:txBody>
          <a:bodyPr wrap="none">
            <a:spAutoFit/>
          </a:bodyPr>
          <a:lstStyle/>
          <a:p>
            <a:r>
              <a:rPr lang="en-US" altLang="zh-CN" sz="2400" u="sng" dirty="0" smtClean="0">
                <a:solidFill>
                  <a:srgbClr val="000000"/>
                </a:solidFill>
                <a:latin typeface="微软雅黑" panose="020B0503020204020204" pitchFamily="34" charset="-122"/>
                <a:ea typeface="微软雅黑" panose="020B0503020204020204" pitchFamily="34" charset="-122"/>
              </a:rPr>
              <a:t>-1</a:t>
            </a:r>
            <a:r>
              <a:rPr lang="zh-CN" altLang="en-US" sz="2400" u="sng" dirty="0" smtClean="0">
                <a:solidFill>
                  <a:srgbClr val="000000"/>
                </a:solidFill>
                <a:latin typeface="微软雅黑" panose="020B0503020204020204" pitchFamily="34" charset="-122"/>
                <a:ea typeface="微软雅黑" panose="020B0503020204020204" pitchFamily="34" charset="-122"/>
              </a:rPr>
              <a:t>涉税专业服务机构（人员）基本信息报送</a:t>
            </a:r>
            <a:endParaRPr lang="zh-CN" altLang="en-US" sz="2400" u="sng" dirty="0"/>
          </a:p>
        </p:txBody>
      </p:sp>
      <p:sp>
        <p:nvSpPr>
          <p:cNvPr id="14" name="矩形 13"/>
          <p:cNvSpPr/>
          <p:nvPr/>
        </p:nvSpPr>
        <p:spPr>
          <a:xfrm>
            <a:off x="4630091" y="2944092"/>
            <a:ext cx="4807726" cy="461665"/>
          </a:xfrm>
          <a:prstGeom prst="rect">
            <a:avLst/>
          </a:prstGeom>
        </p:spPr>
        <p:txBody>
          <a:bodyPr wrap="none">
            <a:spAutoFit/>
          </a:bodyPr>
          <a:lstStyle/>
          <a:p>
            <a:r>
              <a:rPr lang="en-US" altLang="zh-CN" sz="2400" u="sng" dirty="0" smtClean="0">
                <a:solidFill>
                  <a:srgbClr val="000000"/>
                </a:solidFill>
                <a:latin typeface="微软雅黑" panose="020B0503020204020204" pitchFamily="34" charset="-122"/>
                <a:ea typeface="微软雅黑" panose="020B0503020204020204" pitchFamily="34" charset="-122"/>
              </a:rPr>
              <a:t>-2</a:t>
            </a:r>
            <a:r>
              <a:rPr lang="zh-CN" altLang="en-US" sz="2400" u="sng" dirty="0" smtClean="0">
                <a:solidFill>
                  <a:srgbClr val="000000"/>
                </a:solidFill>
                <a:latin typeface="微软雅黑" panose="020B0503020204020204" pitchFamily="34" charset="-122"/>
                <a:ea typeface="微软雅黑" panose="020B0503020204020204" pitchFamily="34" charset="-122"/>
              </a:rPr>
              <a:t>涉税专业服务协议要素信息报送</a:t>
            </a:r>
            <a:endParaRPr lang="zh-CN" altLang="en-US" sz="2400" u="sng" dirty="0"/>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1025" name="Rectangle 1"/>
          <p:cNvSpPr>
            <a:spLocks noChangeArrowheads="1"/>
          </p:cNvSpPr>
          <p:nvPr/>
        </p:nvSpPr>
        <p:spPr bwMode="auto">
          <a:xfrm>
            <a:off x="232012" y="1160061"/>
            <a:ext cx="9307773" cy="646331"/>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06400" algn="l" defTabSz="914400" rtl="0" eaLnBrk="1" fontAlgn="base" latinLnBrk="0" hangingPunct="1">
              <a:lnSpc>
                <a:spcPct val="100000"/>
              </a:lnSpc>
              <a:spcBef>
                <a:spcPct val="0"/>
              </a:spcBef>
              <a:spcAft>
                <a:spcPct val="0"/>
              </a:spcAft>
              <a:buClrTx/>
              <a:buSzTx/>
              <a:buFontTx/>
              <a:buNone/>
            </a:pPr>
            <a:r>
              <a:rPr lang="zh-CN" altLang="en-US" sz="3600" b="1" u="sng" dirty="0" smtClean="0">
                <a:solidFill>
                  <a:schemeClr val="accent1"/>
                </a:solidFill>
                <a:latin typeface="微软雅黑" panose="020B0503020204020204" pitchFamily="34" charset="-122"/>
                <a:ea typeface="微软雅黑" panose="020B0503020204020204" pitchFamily="34" charset="-122"/>
                <a:sym typeface="+mn-ea"/>
              </a:rPr>
              <a:t>涉税专业机构管理模块新旧电局主要变化：</a:t>
            </a:r>
            <a:endParaRPr lang="zh-CN" altLang="en-US" sz="3600" b="1" u="sng" dirty="0" smtClean="0">
              <a:solidFill>
                <a:schemeClr val="accent1"/>
              </a:solidFill>
              <a:latin typeface="微软雅黑" panose="020B0503020204020204" pitchFamily="34" charset="-122"/>
              <a:ea typeface="微软雅黑" panose="020B0503020204020204" pitchFamily="34" charset="-122"/>
              <a:sym typeface="+mn-ea"/>
            </a:endParaRPr>
          </a:p>
        </p:txBody>
      </p:sp>
      <p:sp>
        <p:nvSpPr>
          <p:cNvPr id="4" name="Rectangle 1"/>
          <p:cNvSpPr>
            <a:spLocks noChangeArrowheads="1"/>
          </p:cNvSpPr>
          <p:nvPr/>
        </p:nvSpPr>
        <p:spPr bwMode="auto">
          <a:xfrm>
            <a:off x="1801505" y="2538487"/>
            <a:ext cx="9225885" cy="52322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06400" algn="l" defTabSz="914400" rtl="0" eaLnBrk="0" fontAlgn="base" latinLnBrk="0" hangingPunct="0">
              <a:lnSpc>
                <a:spcPct val="100000"/>
              </a:lnSpc>
              <a:spcBef>
                <a:spcPct val="0"/>
              </a:spcBef>
              <a:spcAft>
                <a:spcPct val="0"/>
              </a:spcAft>
              <a:buClrTx/>
              <a:buSzTx/>
              <a:buFontTx/>
              <a:buNone/>
            </a:pPr>
            <a:r>
              <a:rPr kumimoji="0" lang="zh-CN" sz="2800" b="1" i="0" u="sng" strike="noStrike" cap="none" normalizeH="0" baseline="0" dirty="0" smtClean="0">
                <a:ln>
                  <a:noFill/>
                </a:ln>
                <a:solidFill>
                  <a:srgbClr val="FF0000"/>
                </a:solidFill>
                <a:effectLst/>
                <a:latin typeface="+mn-ea"/>
                <a:cs typeface="方正小标宋简体" panose="02010601030101010101" charset="-122"/>
              </a:rPr>
              <a:t>一、涉税专业服务机构批量申报（纳税人端）新增功能</a:t>
            </a:r>
            <a:endParaRPr kumimoji="0" lang="zh-CN" altLang="en-US" sz="2800" b="1" i="0" u="sng" strike="noStrike" cap="none" normalizeH="0" baseline="0" dirty="0" smtClean="0">
              <a:ln>
                <a:noFill/>
              </a:ln>
              <a:solidFill>
                <a:srgbClr val="FF0000"/>
              </a:solidFill>
              <a:effectLst/>
              <a:latin typeface="+mn-ea"/>
              <a:cs typeface="方正小标宋简体" panose="02010601030101010101" charset="-122"/>
            </a:endParaRPr>
          </a:p>
        </p:txBody>
      </p:sp>
      <p:sp>
        <p:nvSpPr>
          <p:cNvPr id="5" name="Rectangle 1"/>
          <p:cNvSpPr>
            <a:spLocks noChangeArrowheads="1"/>
          </p:cNvSpPr>
          <p:nvPr/>
        </p:nvSpPr>
        <p:spPr bwMode="auto">
          <a:xfrm>
            <a:off x="1801505" y="3442828"/>
            <a:ext cx="9225886" cy="1383665"/>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06400" algn="l" defTabSz="914400" rtl="0" eaLnBrk="0" fontAlgn="base" latinLnBrk="0" hangingPunct="0">
              <a:lnSpc>
                <a:spcPct val="100000"/>
              </a:lnSpc>
              <a:spcBef>
                <a:spcPct val="0"/>
              </a:spcBef>
              <a:spcAft>
                <a:spcPct val="0"/>
              </a:spcAft>
              <a:buClrTx/>
              <a:buSzTx/>
              <a:buFontTx/>
              <a:buNone/>
            </a:pPr>
            <a:r>
              <a:rPr lang="zh-CN" altLang="en-US" sz="2800" b="1" u="sng" dirty="0" smtClean="0">
                <a:solidFill>
                  <a:srgbClr val="FF0000"/>
                </a:solidFill>
                <a:latin typeface="+mn-ea"/>
                <a:cs typeface="方正小标宋简体" panose="02010601030101010101" charset="-122"/>
              </a:rPr>
              <a:t>二、税务师事务所电子证书打印（纳税人端</a:t>
            </a:r>
            <a:r>
              <a:rPr lang="en-US" altLang="zh-CN" sz="2800" b="1" u="sng" dirty="0" smtClean="0">
                <a:solidFill>
                  <a:srgbClr val="FF0000"/>
                </a:solidFill>
                <a:latin typeface="+mn-ea"/>
                <a:cs typeface="方正小标宋简体" panose="02010601030101010101" charset="-122"/>
              </a:rPr>
              <a:t>/</a:t>
            </a:r>
            <a:r>
              <a:rPr lang="zh-CN" altLang="en-US" sz="2800" b="1" u="sng" dirty="0" smtClean="0">
                <a:solidFill>
                  <a:srgbClr val="FF0000"/>
                </a:solidFill>
                <a:latin typeface="+mn-ea"/>
                <a:cs typeface="方正小标宋简体" panose="02010601030101010101" charset="-122"/>
              </a:rPr>
              <a:t>地方特色）保留功能 （路径：首页</a:t>
            </a:r>
            <a:r>
              <a:rPr lang="en-US" altLang="zh-CN" sz="2800" b="1" u="sng" dirty="0" smtClean="0">
                <a:solidFill>
                  <a:srgbClr val="FF0000"/>
                </a:solidFill>
                <a:latin typeface="+mn-ea"/>
                <a:cs typeface="方正小标宋简体" panose="02010601030101010101" charset="-122"/>
              </a:rPr>
              <a:t>-</a:t>
            </a:r>
            <a:r>
              <a:rPr lang="zh-CN" altLang="en-US" sz="2800" b="1" u="sng" dirty="0" smtClean="0">
                <a:solidFill>
                  <a:srgbClr val="FF0000"/>
                </a:solidFill>
                <a:latin typeface="+mn-ea"/>
                <a:cs typeface="方正小标宋简体" panose="02010601030101010101" charset="-122"/>
              </a:rPr>
              <a:t>地方特色</a:t>
            </a:r>
            <a:r>
              <a:rPr lang="en-US" altLang="zh-CN" sz="2800" b="1" u="sng" dirty="0" smtClean="0">
                <a:solidFill>
                  <a:srgbClr val="FF0000"/>
                </a:solidFill>
                <a:latin typeface="+mn-ea"/>
                <a:cs typeface="方正小标宋简体" panose="02010601030101010101" charset="-122"/>
              </a:rPr>
              <a:t>-</a:t>
            </a:r>
            <a:r>
              <a:rPr lang="zh-CN" altLang="en-US" sz="2800" b="1" u="sng" dirty="0" smtClean="0">
                <a:solidFill>
                  <a:srgbClr val="FF0000"/>
                </a:solidFill>
                <a:latin typeface="+mn-ea"/>
                <a:cs typeface="方正小标宋简体" panose="02010601030101010101" charset="-122"/>
              </a:rPr>
              <a:t>我要办税</a:t>
            </a:r>
            <a:r>
              <a:rPr lang="en-US" altLang="zh-CN" sz="2800" b="1" u="sng" dirty="0" smtClean="0">
                <a:solidFill>
                  <a:srgbClr val="FF0000"/>
                </a:solidFill>
                <a:latin typeface="+mn-ea"/>
                <a:cs typeface="方正小标宋简体" panose="02010601030101010101" charset="-122"/>
              </a:rPr>
              <a:t>-</a:t>
            </a:r>
            <a:r>
              <a:rPr lang="zh-CN" altLang="en-US" sz="2800" b="1" u="sng" dirty="0" smtClean="0">
                <a:solidFill>
                  <a:srgbClr val="FF0000"/>
                </a:solidFill>
                <a:latin typeface="+mn-ea"/>
                <a:cs typeface="方正小标宋简体" panose="02010601030101010101" charset="-122"/>
              </a:rPr>
              <a:t>税务师事务所管理）</a:t>
            </a:r>
            <a:endParaRPr lang="zh-CN" altLang="en-US" sz="2800" b="1" u="sng" dirty="0" smtClean="0">
              <a:solidFill>
                <a:srgbClr val="FF0000"/>
              </a:solidFill>
              <a:latin typeface="+mn-ea"/>
              <a:cs typeface="方正小标宋简体" panose="02010601030101010101" charset="-122"/>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238125" y="240039"/>
            <a:ext cx="11308715" cy="5638835"/>
            <a:chOff x="5154349" y="-478201"/>
            <a:chExt cx="6576455" cy="8600748"/>
          </a:xfrm>
        </p:grpSpPr>
        <p:sp>
          <p:nvSpPr>
            <p:cNvPr id="8" name="圆角矩形 1"/>
            <p:cNvSpPr/>
            <p:nvPr/>
          </p:nvSpPr>
          <p:spPr>
            <a:xfrm>
              <a:off x="5154349" y="1411174"/>
              <a:ext cx="6576455" cy="6711373"/>
            </a:xfrm>
            <a:prstGeom prst="roundRect">
              <a:avLst>
                <a:gd name="adj" fmla="val 6222"/>
              </a:avLst>
            </a:prstGeom>
            <a:solidFill>
              <a:schemeClr val="bg1"/>
            </a:solidFill>
            <a:ln>
              <a:gradFill flip="none" rotWithShape="1">
                <a:gsLst>
                  <a:gs pos="0">
                    <a:srgbClr val="467691"/>
                  </a:gs>
                  <a:gs pos="100000">
                    <a:schemeClr val="bg1"/>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Arial" panose="020B0604020202020204"/>
                <a:ea typeface="黑体" panose="02010609060101010101" charset="-122"/>
                <a:cs typeface="+mn-cs"/>
              </a:endParaRPr>
            </a:p>
          </p:txBody>
        </p:sp>
        <p:sp>
          <p:nvSpPr>
            <p:cNvPr id="9" name="文本框 8"/>
            <p:cNvSpPr txBox="1"/>
            <p:nvPr/>
          </p:nvSpPr>
          <p:spPr>
            <a:xfrm>
              <a:off x="5625193" y="-478201"/>
              <a:ext cx="4319370" cy="704164"/>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涉税专业服务机构批量申报业务概述</a:t>
              </a:r>
              <a:endParaRPr lang="zh-CN" altLang="en-US" sz="2400" b="1" dirty="0">
                <a:solidFill>
                  <a:srgbClr val="005DA2">
                    <a:lumMod val="60000"/>
                    <a:lumOff val="40000"/>
                  </a:srgbClr>
                </a:solidFill>
              </a:endParaRPr>
            </a:p>
          </p:txBody>
        </p:sp>
        <p:sp>
          <p:nvSpPr>
            <p:cNvPr id="10" name="文本框 9"/>
            <p:cNvSpPr txBox="1"/>
            <p:nvPr/>
          </p:nvSpPr>
          <p:spPr>
            <a:xfrm>
              <a:off x="5704011" y="1985124"/>
              <a:ext cx="5621655" cy="5396742"/>
            </a:xfrm>
            <a:prstGeom prst="rect">
              <a:avLst/>
            </a:prstGeom>
            <a:noFill/>
          </p:spPr>
          <p:txBody>
            <a:bodyPr wrap="square" rtlCol="0" anchor="t">
              <a:spAutoFit/>
            </a:bodyPr>
            <a:lstStyle/>
            <a:p>
              <a:r>
                <a:rPr lang="zh-CN" altLang="en-US" sz="3200" dirty="0" smtClean="0"/>
                <a:t>       涉税专业服务机构批量申报服务，是指在电子税务局中为涉税专业服务机构所属涉税服务人员设置代理人帐户，涉税服务人员通过代理人账户为多户委托人办理纳税申报业务。</a:t>
              </a:r>
              <a:endParaRPr lang="zh-CN" altLang="en-US" sz="3200" dirty="0" smtClean="0"/>
            </a:p>
            <a:p>
              <a:r>
                <a:rPr lang="zh-CN" altLang="en-US" sz="3200" dirty="0" smtClean="0"/>
                <a:t>    </a:t>
              </a:r>
              <a:endParaRPr lang="en-US" altLang="zh-CN" sz="3200" dirty="0" smtClean="0"/>
            </a:p>
            <a:p>
              <a:r>
                <a:rPr lang="en-US" altLang="zh-CN" sz="3200" dirty="0" smtClean="0"/>
                <a:t>     </a:t>
              </a:r>
              <a:r>
                <a:rPr lang="zh-CN" altLang="en-US" sz="3200" dirty="0" smtClean="0"/>
                <a:t>  </a:t>
              </a:r>
              <a:r>
                <a:rPr lang="zh-CN" altLang="en-US" sz="3200" b="1" u="sng" dirty="0" smtClean="0">
                  <a:solidFill>
                    <a:srgbClr val="FF0000"/>
                  </a:solidFill>
                </a:rPr>
                <a:t>涉税专业服务机构批量申报仅供涉税专业服务机构信用等级</a:t>
              </a:r>
              <a:r>
                <a:rPr lang="en-US" sz="3200" b="1" u="sng" dirty="0" smtClean="0">
                  <a:solidFill>
                    <a:srgbClr val="FF0000"/>
                  </a:solidFill>
                </a:rPr>
                <a:t>5</a:t>
              </a:r>
              <a:r>
                <a:rPr lang="zh-CN" altLang="en-US" sz="3200" b="1" u="sng" dirty="0" smtClean="0">
                  <a:solidFill>
                    <a:srgbClr val="FF0000"/>
                  </a:solidFill>
                </a:rPr>
                <a:t>级（</a:t>
              </a:r>
              <a:r>
                <a:rPr lang="en-US" sz="3200" b="1" u="sng" dirty="0" smtClean="0">
                  <a:solidFill>
                    <a:srgbClr val="FF0000"/>
                  </a:solidFill>
                </a:rPr>
                <a:t>TSC5</a:t>
              </a:r>
              <a:r>
                <a:rPr lang="zh-CN" altLang="en-US" sz="3200" b="1" u="sng" dirty="0" smtClean="0">
                  <a:solidFill>
                    <a:srgbClr val="FF0000"/>
                  </a:solidFill>
                </a:rPr>
                <a:t>）以上机构使用</a:t>
              </a:r>
              <a:r>
                <a:rPr lang="zh-CN" altLang="en-US" sz="3200" dirty="0" smtClean="0"/>
                <a:t>。</a:t>
              </a:r>
              <a:endParaRPr lang="zh-CN" altLang="en-US" sz="3200" dirty="0">
                <a:latin typeface="微软雅黑" panose="020B0503020204020204" pitchFamily="34" charset="-122"/>
                <a:ea typeface="微软雅黑" panose="020B0503020204020204" pitchFamily="34" charset="-122"/>
                <a:sym typeface="+mn-ea"/>
              </a:endParaRPr>
            </a:p>
          </p:txBody>
        </p:sp>
      </p:gr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3" name="TextBox 48"/>
          <p:cNvSpPr txBox="1"/>
          <p:nvPr>
            <p:custDataLst>
              <p:tags r:id="rId1"/>
            </p:custDataLst>
          </p:nvPr>
        </p:nvSpPr>
        <p:spPr>
          <a:xfrm>
            <a:off x="1128111" y="291769"/>
            <a:ext cx="5299985"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rPr>
              <a:t>涉税专业服务机构</a:t>
            </a:r>
            <a:r>
              <a:rPr lang="zh-CN" altLang="en-US" sz="2400" dirty="0" smtClean="0">
                <a:solidFill>
                  <a:srgbClr val="005DA2">
                    <a:lumMod val="60000"/>
                    <a:lumOff val="40000"/>
                  </a:srgbClr>
                </a:solidFill>
                <a:sym typeface="+mn-ea"/>
              </a:rPr>
              <a:t>批量</a:t>
            </a:r>
            <a:r>
              <a:rPr lang="zh-CN" altLang="en-US" sz="2400" dirty="0" smtClean="0">
                <a:solidFill>
                  <a:schemeClr val="accent1">
                    <a:lumMod val="60000"/>
                    <a:lumOff val="40000"/>
                  </a:schemeClr>
                </a:solidFill>
              </a:rPr>
              <a:t>申报关联场景</a:t>
            </a:r>
            <a:endParaRPr lang="zh-CN" altLang="en-US" sz="2400" dirty="0">
              <a:solidFill>
                <a:schemeClr val="accent1">
                  <a:lumMod val="60000"/>
                  <a:lumOff val="40000"/>
                </a:schemeClr>
              </a:solidFill>
            </a:endParaRPr>
          </a:p>
        </p:txBody>
      </p:sp>
      <p:graphicFrame>
        <p:nvGraphicFramePr>
          <p:cNvPr id="4" name="表格 3"/>
          <p:cNvGraphicFramePr>
            <a:graphicFrameLocks noGrp="1"/>
          </p:cNvGraphicFramePr>
          <p:nvPr/>
        </p:nvGraphicFramePr>
        <p:xfrm>
          <a:off x="584507" y="1283229"/>
          <a:ext cx="11057033" cy="4981093"/>
        </p:xfrm>
        <a:graphic>
          <a:graphicData uri="http://schemas.openxmlformats.org/drawingml/2006/table">
            <a:tbl>
              <a:tblPr/>
              <a:tblGrid>
                <a:gridCol w="1610974"/>
                <a:gridCol w="1568095"/>
                <a:gridCol w="1980797"/>
                <a:gridCol w="5897167"/>
              </a:tblGrid>
              <a:tr h="507987">
                <a:tc>
                  <a:txBody>
                    <a:bodyPr/>
                    <a:lstStyle/>
                    <a:p>
                      <a:pPr algn="ctr">
                        <a:spcAft>
                          <a:spcPts val="0"/>
                        </a:spcAft>
                      </a:pPr>
                      <a:r>
                        <a:rPr lang="zh-CN" sz="2400" b="0" kern="100" dirty="0">
                          <a:latin typeface="Arial" panose="020B0604020202020204"/>
                          <a:ea typeface="微软雅黑" panose="020B0503020204020204" pitchFamily="34" charset="-122"/>
                          <a:cs typeface="微软雅黑" panose="020B0503020204020204" pitchFamily="34" charset="-122"/>
                        </a:rPr>
                        <a:t>场景编号</a:t>
                      </a:r>
                      <a:endParaRPr lang="zh-CN" sz="2400" b="1" kern="100" dirty="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a:spcAft>
                          <a:spcPts val="0"/>
                        </a:spcAft>
                      </a:pPr>
                      <a:r>
                        <a:rPr lang="zh-CN" sz="2400" b="0" kern="100">
                          <a:latin typeface="Arial" panose="020B0604020202020204"/>
                          <a:ea typeface="微软雅黑" panose="020B0503020204020204" pitchFamily="34" charset="-122"/>
                          <a:cs typeface="微软雅黑" panose="020B0503020204020204" pitchFamily="34" charset="-122"/>
                        </a:rPr>
                        <a:t>场景顺序</a:t>
                      </a:r>
                      <a:endParaRPr lang="zh-CN" sz="2400" b="1" kern="10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a:spcAft>
                          <a:spcPts val="0"/>
                        </a:spcAft>
                      </a:pPr>
                      <a:r>
                        <a:rPr lang="zh-CN" sz="2400" b="0" kern="100">
                          <a:latin typeface="Arial" panose="020B0604020202020204"/>
                          <a:ea typeface="微软雅黑" panose="020B0503020204020204" pitchFamily="34" charset="-122"/>
                          <a:cs typeface="微软雅黑" panose="020B0503020204020204" pitchFamily="34" charset="-122"/>
                        </a:rPr>
                        <a:t>场景名称</a:t>
                      </a:r>
                      <a:endParaRPr lang="zh-CN" sz="2400" b="1" kern="10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a:spcAft>
                          <a:spcPts val="0"/>
                        </a:spcAft>
                      </a:pPr>
                      <a:r>
                        <a:rPr lang="zh-CN" sz="2400" b="0" kern="100">
                          <a:latin typeface="Arial" panose="020B0604020202020204"/>
                          <a:ea typeface="微软雅黑" panose="020B0503020204020204" pitchFamily="34" charset="-122"/>
                          <a:cs typeface="微软雅黑" panose="020B0503020204020204" pitchFamily="34" charset="-122"/>
                        </a:rPr>
                        <a:t>关联关系</a:t>
                      </a:r>
                      <a:endParaRPr lang="zh-CN" sz="2400" b="1" kern="10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1536503">
                <a:tc>
                  <a:txBody>
                    <a:bodyPr/>
                    <a:lstStyle/>
                    <a:p>
                      <a:pPr algn="ctr">
                        <a:spcAft>
                          <a:spcPts val="0"/>
                        </a:spcAft>
                      </a:pPr>
                      <a:r>
                        <a:rPr lang="en-US" sz="2400" kern="100" dirty="0">
                          <a:latin typeface="Arial" panose="020B0604020202020204"/>
                          <a:ea typeface="宋体" panose="02010600030101010101" pitchFamily="2" charset="-122"/>
                          <a:cs typeface="Arial" panose="020B0604020202020204"/>
                        </a:rPr>
                        <a:t>1</a:t>
                      </a:r>
                      <a:endParaRPr lang="zh-CN" sz="2400" kern="100" dirty="0">
                        <a:latin typeface="Arial" panose="020B060402020202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400" kern="100" dirty="0">
                          <a:latin typeface="Arial" panose="020B0604020202020204"/>
                          <a:ea typeface="宋体" panose="02010600030101010101" pitchFamily="2" charset="-122"/>
                          <a:cs typeface="宋体" panose="02010600030101010101" pitchFamily="2" charset="-122"/>
                        </a:rPr>
                        <a:t>前序场景</a:t>
                      </a:r>
                      <a:endParaRPr lang="zh-CN" sz="2400" kern="100" dirty="0">
                        <a:latin typeface="Arial" panose="020B060402020202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400" kern="100" dirty="0">
                          <a:latin typeface="Arial" panose="020B0604020202020204"/>
                          <a:ea typeface="宋体" panose="02010600030101010101" pitchFamily="2" charset="-122"/>
                          <a:cs typeface="宋体" panose="02010600030101010101" pitchFamily="2" charset="-122"/>
                        </a:rPr>
                        <a:t>《</a:t>
                      </a:r>
                      <a:r>
                        <a:rPr lang="zh-CN" sz="2000" kern="100" dirty="0">
                          <a:latin typeface="Arial" panose="020B0604020202020204"/>
                          <a:ea typeface="宋体" panose="02010600030101010101" pitchFamily="2" charset="-122"/>
                          <a:cs typeface="宋体" panose="02010600030101010101" pitchFamily="2" charset="-122"/>
                        </a:rPr>
                        <a:t>涉税专业服务机构（人员）基本信息采集</a:t>
                      </a:r>
                      <a:r>
                        <a:rPr lang="zh-CN" sz="2400" kern="100" dirty="0">
                          <a:latin typeface="Arial" panose="020B0604020202020204"/>
                          <a:ea typeface="宋体" panose="02010600030101010101" pitchFamily="2" charset="-122"/>
                          <a:cs typeface="宋体" panose="02010600030101010101" pitchFamily="2" charset="-122"/>
                        </a:rPr>
                        <a:t>》</a:t>
                      </a:r>
                      <a:endParaRPr lang="zh-CN" sz="2400" kern="100" dirty="0">
                        <a:latin typeface="Arial" panose="020B060402020202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altLang="zh-CN" sz="2400" kern="100" dirty="0" smtClean="0">
                          <a:latin typeface="Arial" panose="020B0604020202020204"/>
                          <a:ea typeface="宋体" panose="02010600030101010101" pitchFamily="2" charset="-122"/>
                          <a:cs typeface="宋体" panose="02010600030101010101" pitchFamily="2" charset="-122"/>
                        </a:rPr>
                        <a:t>   </a:t>
                      </a:r>
                      <a:r>
                        <a:rPr lang="zh-CN" sz="2400" kern="100" dirty="0" smtClean="0">
                          <a:latin typeface="Arial" panose="020B0604020202020204"/>
                          <a:ea typeface="宋体" panose="02010600030101010101" pitchFamily="2" charset="-122"/>
                          <a:cs typeface="宋体" panose="02010600030101010101" pitchFamily="2" charset="-122"/>
                        </a:rPr>
                        <a:t>当</a:t>
                      </a:r>
                      <a:r>
                        <a:rPr lang="zh-CN" sz="2400" kern="100" dirty="0">
                          <a:latin typeface="Arial" panose="020B0604020202020204"/>
                          <a:ea typeface="宋体" panose="02010600030101010101" pitchFamily="2" charset="-122"/>
                          <a:cs typeface="宋体" panose="02010600030101010101" pitchFamily="2" charset="-122"/>
                        </a:rPr>
                        <a:t>涉税服务机构及人员从事涉税代理服务前，需报送《涉税专业服务机构（人员）基本信息采集》及实名</a:t>
                      </a:r>
                      <a:r>
                        <a:rPr lang="zh-CN" sz="2400" kern="100" dirty="0" smtClean="0">
                          <a:latin typeface="Arial" panose="020B0604020202020204"/>
                          <a:ea typeface="宋体" panose="02010600030101010101" pitchFamily="2" charset="-122"/>
                          <a:cs typeface="宋体" panose="02010600030101010101" pitchFamily="2" charset="-122"/>
                        </a:rPr>
                        <a:t>信息</a:t>
                      </a:r>
                      <a:r>
                        <a:rPr lang="zh-CN" altLang="en-US" sz="2400" kern="100" dirty="0" smtClean="0">
                          <a:latin typeface="Arial" panose="020B0604020202020204"/>
                          <a:ea typeface="宋体" panose="02010600030101010101" pitchFamily="2" charset="-122"/>
                          <a:cs typeface="宋体" panose="02010600030101010101" pitchFamily="2" charset="-122"/>
                        </a:rPr>
                        <a:t>采集</a:t>
                      </a:r>
                      <a:r>
                        <a:rPr lang="zh-CN" sz="2400" kern="100" dirty="0" smtClean="0">
                          <a:latin typeface="Arial" panose="020B0604020202020204"/>
                          <a:ea typeface="宋体" panose="02010600030101010101" pitchFamily="2" charset="-122"/>
                          <a:cs typeface="宋体" panose="02010600030101010101" pitchFamily="2" charset="-122"/>
                        </a:rPr>
                        <a:t>。</a:t>
                      </a:r>
                      <a:endParaRPr lang="zh-CN" sz="2400" kern="100" dirty="0">
                        <a:latin typeface="Arial" panose="020B060402020202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0629">
                <a:tc>
                  <a:txBody>
                    <a:bodyPr/>
                    <a:lstStyle/>
                    <a:p>
                      <a:pPr algn="ctr">
                        <a:spcAft>
                          <a:spcPts val="0"/>
                        </a:spcAft>
                        <a:buClrTx/>
                        <a:buSzTx/>
                        <a:buFontTx/>
                      </a:pPr>
                      <a:r>
                        <a:rPr lang="en-US" sz="2400" kern="100" dirty="0">
                          <a:latin typeface="Arial" panose="020B0604020202020204"/>
                          <a:ea typeface="宋体" panose="02010600030101010101" pitchFamily="2" charset="-122"/>
                          <a:cs typeface="Arial" panose="020B0604020202020204"/>
                        </a:rPr>
                        <a:t>2</a:t>
                      </a:r>
                      <a:endParaRPr lang="en-US" sz="2400" kern="100" dirty="0">
                        <a:latin typeface="Arial" panose="020B0604020202020204"/>
                        <a:ea typeface="宋体" panose="02010600030101010101" pitchFamily="2" charset="-122"/>
                        <a:cs typeface="Arial" panose="020B06040202020202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400" kern="100">
                          <a:latin typeface="Arial" panose="020B0604020202020204"/>
                          <a:ea typeface="宋体" panose="02010600030101010101" pitchFamily="2" charset="-122"/>
                          <a:cs typeface="宋体" panose="02010600030101010101" pitchFamily="2" charset="-122"/>
                        </a:rPr>
                        <a:t>前序</a:t>
                      </a:r>
                      <a:r>
                        <a:rPr lang="en-US" sz="2400" kern="100">
                          <a:latin typeface="Arial" panose="020B0604020202020204"/>
                          <a:ea typeface="Times New Roman" panose="02020603050405020304"/>
                          <a:cs typeface="Arial" panose="020B0604020202020204"/>
                        </a:rPr>
                        <a:t>场景</a:t>
                      </a:r>
                      <a:endParaRPr lang="zh-CN" sz="2400" kern="10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400" kern="100" dirty="0">
                          <a:latin typeface="宋体" panose="02010600030101010101" pitchFamily="2" charset="-122"/>
                          <a:ea typeface="Times New Roman" panose="02020603050405020304"/>
                          <a:cs typeface="宋体" panose="02010600030101010101" pitchFamily="2" charset="-122"/>
                        </a:rPr>
                        <a:t>《</a:t>
                      </a:r>
                      <a:r>
                        <a:rPr lang="en-US" sz="2400" kern="100" dirty="0" err="1">
                          <a:latin typeface="宋体" panose="02010600030101010101" pitchFamily="2" charset="-122"/>
                          <a:ea typeface="Times New Roman" panose="02020603050405020304"/>
                          <a:cs typeface="宋体" panose="02010600030101010101" pitchFamily="2" charset="-122"/>
                        </a:rPr>
                        <a:t>涉税专业服务协议要素信息采集</a:t>
                      </a:r>
                      <a:r>
                        <a:rPr lang="en-US" sz="2400" kern="100" dirty="0">
                          <a:latin typeface="宋体" panose="02010600030101010101" pitchFamily="2" charset="-122"/>
                          <a:ea typeface="Times New Roman" panose="02020603050405020304"/>
                          <a:cs typeface="宋体" panose="02010600030101010101" pitchFamily="2" charset="-122"/>
                        </a:rPr>
                        <a:t>》</a:t>
                      </a:r>
                      <a:endParaRPr lang="zh-CN" sz="2400" kern="100" dirty="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altLang="zh-CN" sz="2400" kern="100" dirty="0" smtClean="0">
                          <a:latin typeface="Arial" panose="020B0604020202020204"/>
                          <a:ea typeface="宋体" panose="02010600030101010101" pitchFamily="2" charset="-122"/>
                          <a:cs typeface="宋体" panose="02010600030101010101" pitchFamily="2" charset="-122"/>
                        </a:rPr>
                        <a:t>   </a:t>
                      </a:r>
                      <a:r>
                        <a:rPr lang="zh-CN" altLang="en-US" sz="2400" kern="100" dirty="0" smtClean="0">
                          <a:latin typeface="Arial" panose="020B0604020202020204"/>
                          <a:ea typeface="宋体" panose="02010600030101010101" pitchFamily="2" charset="-122"/>
                          <a:cs typeface="宋体" panose="02010600030101010101" pitchFamily="2" charset="-122"/>
                        </a:rPr>
                        <a:t>当涉税专业服务机构与委托企业签订</a:t>
                      </a:r>
                      <a:r>
                        <a:rPr lang="zh-CN" sz="2400" kern="100" dirty="0">
                          <a:latin typeface="Arial" panose="020B0604020202020204"/>
                          <a:ea typeface="宋体" panose="02010600030101010101" pitchFamily="2" charset="-122"/>
                          <a:cs typeface="宋体" panose="02010600030101010101" pitchFamily="2" charset="-122"/>
                        </a:rPr>
                        <a:t>委托代理办</a:t>
                      </a:r>
                      <a:r>
                        <a:rPr lang="zh-CN" sz="2400" kern="100" dirty="0" smtClean="0">
                          <a:latin typeface="Arial" panose="020B0604020202020204"/>
                          <a:ea typeface="宋体" panose="02010600030101010101" pitchFamily="2" charset="-122"/>
                          <a:cs typeface="宋体" panose="02010600030101010101" pitchFamily="2" charset="-122"/>
                        </a:rPr>
                        <a:t>税</a:t>
                      </a:r>
                      <a:r>
                        <a:rPr lang="zh-CN" altLang="en-US" sz="2400" kern="100" dirty="0" smtClean="0">
                          <a:latin typeface="Arial" panose="020B0604020202020204"/>
                          <a:ea typeface="宋体" panose="02010600030101010101" pitchFamily="2" charset="-122"/>
                          <a:cs typeface="宋体" panose="02010600030101010101" pitchFamily="2" charset="-122"/>
                        </a:rPr>
                        <a:t>合同</a:t>
                      </a:r>
                      <a:r>
                        <a:rPr lang="zh-CN" sz="2400" kern="100" dirty="0" smtClean="0">
                          <a:latin typeface="Arial" panose="020B0604020202020204"/>
                          <a:ea typeface="宋体" panose="02010600030101010101" pitchFamily="2" charset="-122"/>
                          <a:cs typeface="宋体" panose="02010600030101010101" pitchFamily="2" charset="-122"/>
                        </a:rPr>
                        <a:t>后，</a:t>
                      </a:r>
                      <a:r>
                        <a:rPr lang="zh-CN" altLang="en-US" sz="2400" kern="100" dirty="0" smtClean="0">
                          <a:latin typeface="Arial" panose="020B0604020202020204"/>
                          <a:ea typeface="宋体" panose="02010600030101010101" pitchFamily="2" charset="-122"/>
                          <a:cs typeface="宋体" panose="02010600030101010101" pitchFamily="2" charset="-122"/>
                        </a:rPr>
                        <a:t>需申报</a:t>
                      </a:r>
                      <a:r>
                        <a:rPr lang="en-US" sz="2400" kern="100" dirty="0" smtClean="0">
                          <a:latin typeface="宋体" panose="02010600030101010101" pitchFamily="2" charset="-122"/>
                          <a:ea typeface="Times New Roman" panose="02020603050405020304"/>
                          <a:cs typeface="宋体" panose="02010600030101010101" pitchFamily="2" charset="-122"/>
                        </a:rPr>
                        <a:t>《</a:t>
                      </a:r>
                      <a:r>
                        <a:rPr lang="en-US" sz="2400" kern="100" dirty="0" err="1">
                          <a:latin typeface="宋体" panose="02010600030101010101" pitchFamily="2" charset="-122"/>
                          <a:ea typeface="Times New Roman" panose="02020603050405020304"/>
                          <a:cs typeface="宋体" panose="02010600030101010101" pitchFamily="2" charset="-122"/>
                        </a:rPr>
                        <a:t>涉税专业服务协议要素信息采集</a:t>
                      </a:r>
                      <a:r>
                        <a:rPr lang="en-US" sz="2400" kern="100" dirty="0" smtClean="0">
                          <a:latin typeface="宋体" panose="02010600030101010101" pitchFamily="2" charset="-122"/>
                          <a:ea typeface="Times New Roman" panose="02020603050405020304"/>
                          <a:cs typeface="宋体" panose="02010600030101010101" pitchFamily="2" charset="-122"/>
                        </a:rPr>
                        <a:t>》</a:t>
                      </a:r>
                      <a:r>
                        <a:rPr lang="zh-CN" altLang="en-US" sz="2400" kern="100" dirty="0" smtClean="0">
                          <a:latin typeface="宋体" panose="02010600030101010101" pitchFamily="2" charset="-122"/>
                          <a:ea typeface="Times New Roman" panose="02020603050405020304"/>
                          <a:cs typeface="宋体" panose="02010600030101010101" pitchFamily="2" charset="-122"/>
                        </a:rPr>
                        <a:t>发出</a:t>
                      </a:r>
                      <a:r>
                        <a:rPr lang="zh-CN" altLang="en-US" sz="2400" kern="100" dirty="0" smtClean="0">
                          <a:latin typeface="Arial" panose="020B0604020202020204"/>
                          <a:ea typeface="+mn-ea"/>
                          <a:cs typeface="宋体" panose="02010600030101010101" pitchFamily="2" charset="-122"/>
                        </a:rPr>
                        <a:t>申请</a:t>
                      </a:r>
                      <a:r>
                        <a:rPr lang="en-US" sz="2400" kern="100" dirty="0" smtClean="0">
                          <a:latin typeface="宋体" panose="02010600030101010101" pitchFamily="2" charset="-122"/>
                          <a:ea typeface="Times New Roman" panose="02020603050405020304"/>
                          <a:cs typeface="宋体" panose="02010600030101010101" pitchFamily="2" charset="-122"/>
                        </a:rPr>
                        <a:t>，</a:t>
                      </a:r>
                      <a:r>
                        <a:rPr lang="zh-CN" altLang="en-US" sz="2400" kern="100" dirty="0" smtClean="0">
                          <a:latin typeface="宋体" panose="02010600030101010101" pitchFamily="2" charset="-122"/>
                          <a:ea typeface="Times New Roman" panose="02020603050405020304"/>
                          <a:cs typeface="宋体" panose="02010600030101010101" pitchFamily="2" charset="-122"/>
                        </a:rPr>
                        <a:t>另一</a:t>
                      </a:r>
                      <a:r>
                        <a:rPr lang="en-US" sz="2400" kern="100" dirty="0" smtClean="0">
                          <a:latin typeface="宋体" panose="02010600030101010101" pitchFamily="2" charset="-122"/>
                          <a:ea typeface="Times New Roman" panose="02020603050405020304"/>
                          <a:cs typeface="宋体" panose="02010600030101010101" pitchFamily="2" charset="-122"/>
                        </a:rPr>
                        <a:t>方</a:t>
                      </a:r>
                      <a:r>
                        <a:rPr lang="zh-CN" altLang="en-US" sz="2400" kern="100" dirty="0" smtClean="0">
                          <a:latin typeface="宋体" panose="02010600030101010101" pitchFamily="2" charset="-122"/>
                          <a:ea typeface="Times New Roman" panose="02020603050405020304"/>
                          <a:cs typeface="宋体" panose="02010600030101010101" pitchFamily="2" charset="-122"/>
                        </a:rPr>
                        <a:t>确认</a:t>
                      </a:r>
                      <a:r>
                        <a:rPr lang="en-US" sz="2400" kern="100" dirty="0" smtClean="0">
                          <a:latin typeface="宋体" panose="02010600030101010101" pitchFamily="2" charset="-122"/>
                          <a:ea typeface="Times New Roman" panose="02020603050405020304"/>
                          <a:cs typeface="宋体" panose="02010600030101010101" pitchFamily="2" charset="-122"/>
                        </a:rPr>
                        <a:t>后</a:t>
                      </a:r>
                      <a:r>
                        <a:rPr lang="zh-CN" altLang="en-US" sz="2400" kern="100" dirty="0" smtClean="0">
                          <a:latin typeface="宋体" panose="02010600030101010101" pitchFamily="2" charset="-122"/>
                          <a:ea typeface="Times New Roman" panose="02020603050405020304"/>
                          <a:cs typeface="宋体" panose="02010600030101010101" pitchFamily="2" charset="-122"/>
                        </a:rPr>
                        <a:t>，方</a:t>
                      </a:r>
                      <a:r>
                        <a:rPr lang="en-US" sz="2400" kern="100" dirty="0" err="1" smtClean="0">
                          <a:latin typeface="宋体" panose="02010600030101010101" pitchFamily="2" charset="-122"/>
                          <a:ea typeface="Times New Roman" panose="02020603050405020304"/>
                          <a:cs typeface="宋体" panose="02010600030101010101" pitchFamily="2" charset="-122"/>
                        </a:rPr>
                        <a:t>可进行代理办税</a:t>
                      </a:r>
                      <a:r>
                        <a:rPr lang="en-US" sz="2400" kern="100" dirty="0">
                          <a:latin typeface="宋体" panose="02010600030101010101" pitchFamily="2" charset="-122"/>
                          <a:ea typeface="Times New Roman" panose="02020603050405020304"/>
                          <a:cs typeface="宋体" panose="02010600030101010101" pitchFamily="2" charset="-122"/>
                        </a:rPr>
                        <a:t>。</a:t>
                      </a:r>
                      <a:endParaRPr lang="zh-CN" sz="2400" kern="100" dirty="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15974">
                <a:tc>
                  <a:txBody>
                    <a:bodyPr/>
                    <a:lstStyle/>
                    <a:p>
                      <a:pPr algn="ctr">
                        <a:spcAft>
                          <a:spcPts val="0"/>
                        </a:spcAft>
                      </a:pPr>
                      <a:r>
                        <a:rPr lang="en-US" sz="2400" kern="100">
                          <a:latin typeface="Arial" panose="020B0604020202020204"/>
                          <a:ea typeface="宋体" panose="02010600030101010101" pitchFamily="2" charset="-122"/>
                          <a:cs typeface="Arial" panose="020B0604020202020204"/>
                        </a:rPr>
                        <a:t>3</a:t>
                      </a:r>
                      <a:endParaRPr lang="zh-CN" sz="2400" kern="100">
                        <a:latin typeface="Arial" panose="020B0604020202020204"/>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400" kern="100">
                          <a:latin typeface="Arial" panose="020B0604020202020204"/>
                          <a:ea typeface="宋体" panose="02010600030101010101" pitchFamily="2" charset="-122"/>
                          <a:cs typeface="宋体" panose="02010600030101010101" pitchFamily="2" charset="-122"/>
                        </a:rPr>
                        <a:t>前序</a:t>
                      </a:r>
                      <a:r>
                        <a:rPr lang="en-US" sz="2400" kern="100">
                          <a:latin typeface="Arial" panose="020B0604020202020204"/>
                          <a:ea typeface="Times New Roman" panose="02020603050405020304"/>
                          <a:cs typeface="Arial" panose="020B0604020202020204"/>
                        </a:rPr>
                        <a:t>场景</a:t>
                      </a:r>
                      <a:endParaRPr lang="zh-CN" sz="2400" kern="10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400" kern="100" dirty="0" err="1">
                          <a:latin typeface="宋体" panose="02010600030101010101" pitchFamily="2" charset="-122"/>
                          <a:ea typeface="Times New Roman" panose="02020603050405020304"/>
                          <a:cs typeface="宋体" panose="02010600030101010101" pitchFamily="2" charset="-122"/>
                        </a:rPr>
                        <a:t>涉税服务人员实名认证</a:t>
                      </a:r>
                      <a:endParaRPr lang="zh-CN" sz="2400" kern="100" dirty="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400" kern="100" dirty="0" smtClean="0">
                          <a:latin typeface="宋体" panose="02010600030101010101" pitchFamily="2" charset="-122"/>
                          <a:ea typeface="Times New Roman" panose="02020603050405020304"/>
                          <a:cs typeface="宋体" panose="02010600030101010101" pitchFamily="2" charset="-122"/>
                        </a:rPr>
                        <a:t>   </a:t>
                      </a:r>
                      <a:r>
                        <a:rPr lang="en-US" sz="2400" kern="100" dirty="0" err="1" smtClean="0">
                          <a:latin typeface="宋体" panose="02010600030101010101" pitchFamily="2" charset="-122"/>
                          <a:ea typeface="Times New Roman" panose="02020603050405020304"/>
                          <a:cs typeface="宋体" panose="02010600030101010101" pitchFamily="2" charset="-122"/>
                        </a:rPr>
                        <a:t>涉税专业服务机构从事</a:t>
                      </a:r>
                      <a:r>
                        <a:rPr lang="zh-CN" altLang="en-US" sz="2400" kern="100" dirty="0" smtClean="0">
                          <a:latin typeface="宋体" panose="02010600030101010101" pitchFamily="2" charset="-122"/>
                          <a:ea typeface="Times New Roman" panose="02020603050405020304"/>
                          <a:cs typeface="宋体" panose="02010600030101010101" pitchFamily="2" charset="-122"/>
                        </a:rPr>
                        <a:t>代理</a:t>
                      </a:r>
                      <a:r>
                        <a:rPr lang="en-US" sz="2400" kern="100" dirty="0" err="1" smtClean="0">
                          <a:latin typeface="宋体" panose="02010600030101010101" pitchFamily="2" charset="-122"/>
                          <a:ea typeface="Times New Roman" panose="02020603050405020304"/>
                          <a:cs typeface="宋体" panose="02010600030101010101" pitchFamily="2" charset="-122"/>
                        </a:rPr>
                        <a:t>涉税服务人员均需进行</a:t>
                      </a:r>
                      <a:r>
                        <a:rPr lang="zh-CN" altLang="en-US" sz="2400" kern="100" dirty="0" smtClean="0">
                          <a:latin typeface="宋体" panose="02010600030101010101" pitchFamily="2" charset="-122"/>
                          <a:ea typeface="Times New Roman" panose="02020603050405020304"/>
                          <a:cs typeface="宋体" panose="02010600030101010101" pitchFamily="2" charset="-122"/>
                        </a:rPr>
                        <a:t>自然人用户</a:t>
                      </a:r>
                      <a:r>
                        <a:rPr lang="en-US" sz="2400" kern="100" dirty="0" err="1" smtClean="0">
                          <a:latin typeface="宋体" panose="02010600030101010101" pitchFamily="2" charset="-122"/>
                          <a:ea typeface="Times New Roman" panose="02020603050405020304"/>
                          <a:cs typeface="宋体" panose="02010600030101010101" pitchFamily="2" charset="-122"/>
                        </a:rPr>
                        <a:t>实名</a:t>
                      </a:r>
                      <a:r>
                        <a:rPr lang="zh-CN" altLang="en-US" sz="2400" kern="100" dirty="0" smtClean="0">
                          <a:latin typeface="宋体" panose="02010600030101010101" pitchFamily="2" charset="-122"/>
                          <a:ea typeface="Times New Roman" panose="02020603050405020304"/>
                          <a:cs typeface="宋体" panose="02010600030101010101" pitchFamily="2" charset="-122"/>
                        </a:rPr>
                        <a:t>注册</a:t>
                      </a:r>
                      <a:r>
                        <a:rPr lang="en-US" sz="2400" kern="100" dirty="0" smtClean="0">
                          <a:latin typeface="宋体" panose="02010600030101010101" pitchFamily="2" charset="-122"/>
                          <a:ea typeface="Times New Roman" panose="02020603050405020304"/>
                          <a:cs typeface="宋体" panose="02010600030101010101" pitchFamily="2" charset="-122"/>
                        </a:rPr>
                        <a:t>。</a:t>
                      </a:r>
                      <a:endParaRPr lang="zh-CN" sz="2400" kern="100" dirty="0">
                        <a:latin typeface="Arial" panose="020B0604020202020204"/>
                        <a:ea typeface="Times New Roman" panose="02020603050405020304"/>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p:txBody>
          <a:bodyPr/>
          <a:lstStyle/>
          <a:p>
            <a:fld id="{B18D3EC3-5D18-4493-A831-A92CD7BB431D}" type="slidenum">
              <a:rPr lang="zh-CN" altLang="en-US" smtClean="0"/>
            </a:fld>
            <a:endParaRPr lang="zh-CN" altLang="en-US"/>
          </a:p>
        </p:txBody>
      </p:sp>
      <p:sp>
        <p:nvSpPr>
          <p:cNvPr id="4" name="矩形 3"/>
          <p:cNvSpPr/>
          <p:nvPr>
            <p:custDataLst>
              <p:tags r:id="rId1"/>
            </p:custDataLst>
          </p:nvPr>
        </p:nvSpPr>
        <p:spPr>
          <a:xfrm>
            <a:off x="10727055" y="2580640"/>
            <a:ext cx="541655" cy="2368550"/>
          </a:xfrm>
          <a:prstGeom prst="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占位符 8"/>
          <p:cNvPicPr>
            <a:picLocks noGrp="1" noChangeAspect="1"/>
          </p:cNvPicPr>
          <p:nvPr>
            <p:ph type="pic" sz="quarter" idx="10"/>
          </p:nvPr>
        </p:nvPicPr>
        <p:blipFill>
          <a:blip r:embed="rId2">
            <a:clrChange>
              <a:clrFrom>
                <a:srgbClr val="FFFFFF"/>
              </a:clrFrom>
              <a:clrTo>
                <a:srgbClr val="FFFFFF">
                  <a:alpha val="0"/>
                </a:srgbClr>
              </a:clrTo>
            </a:clrChange>
          </a:blip>
          <a:stretch>
            <a:fillRect/>
          </a:stretch>
        </p:blipFill>
        <p:spPr>
          <a:xfrm>
            <a:off x="723900" y="928370"/>
            <a:ext cx="10788650" cy="5022215"/>
          </a:xfrm>
          <a:prstGeom prst="rect">
            <a:avLst/>
          </a:prstGeom>
        </p:spPr>
      </p:pic>
      <p:sp>
        <p:nvSpPr>
          <p:cNvPr id="6" name="TextBox 48"/>
          <p:cNvSpPr txBox="1"/>
          <p:nvPr>
            <p:custDataLst>
              <p:tags r:id="rId3"/>
            </p:custDataLst>
          </p:nvPr>
        </p:nvSpPr>
        <p:spPr>
          <a:xfrm>
            <a:off x="1155406" y="278121"/>
            <a:ext cx="5299985"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rPr>
              <a:t>涉税专业服务机构批量申报具体操作</a:t>
            </a:r>
            <a:endParaRPr lang="zh-CN" altLang="en-US" sz="2400" dirty="0">
              <a:solidFill>
                <a:schemeClr val="accent1">
                  <a:lumMod val="60000"/>
                  <a:lumOff val="40000"/>
                </a:schemeClr>
              </a:solidFill>
            </a:endParaRPr>
          </a:p>
        </p:txBody>
      </p:sp>
      <p:sp>
        <p:nvSpPr>
          <p:cNvPr id="8" name="文本框 7"/>
          <p:cNvSpPr txBox="1"/>
          <p:nvPr>
            <p:custDataLst>
              <p:tags r:id="rId4"/>
            </p:custDataLst>
          </p:nvPr>
        </p:nvSpPr>
        <p:spPr>
          <a:xfrm>
            <a:off x="2310582" y="5834439"/>
            <a:ext cx="8052179" cy="888192"/>
          </a:xfrm>
          <a:prstGeom prst="rect">
            <a:avLst/>
          </a:prstGeom>
          <a:noFill/>
        </p:spPr>
        <p:txBody>
          <a:bodyPr wrap="square" tIns="179705" bIns="215900" rtlCol="0">
            <a:spAutoFit/>
          </a:bodyPr>
          <a:lstStyle/>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第一步：登陆涉税专业服务机构电子税务局</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010"/>
          <p:cNvPicPr>
            <a:picLocks noChangeAspect="1" noChangeArrowheads="1"/>
          </p:cNvPicPr>
          <p:nvPr/>
        </p:nvPicPr>
        <p:blipFill>
          <a:blip r:embed="rId1"/>
          <a:srcRect t="12561" r="824" b="6208"/>
          <a:stretch>
            <a:fillRect/>
          </a:stretch>
        </p:blipFill>
        <p:spPr bwMode="auto">
          <a:xfrm>
            <a:off x="450215" y="1023620"/>
            <a:ext cx="11436985" cy="5761990"/>
          </a:xfrm>
          <a:prstGeom prst="rect">
            <a:avLst/>
          </a:prstGeom>
          <a:noFill/>
          <a:ln w="9525">
            <a:noFill/>
            <a:miter lim="800000"/>
            <a:headEnd/>
            <a:tailEnd/>
          </a:ln>
        </p:spPr>
      </p:pic>
      <p:sp>
        <p:nvSpPr>
          <p:cNvPr id="4" name="文本框 3"/>
          <p:cNvSpPr txBox="1"/>
          <p:nvPr/>
        </p:nvSpPr>
        <p:spPr>
          <a:xfrm>
            <a:off x="3813207" y="5732482"/>
            <a:ext cx="4416388" cy="888192"/>
          </a:xfrm>
          <a:prstGeom prst="rect">
            <a:avLst/>
          </a:prstGeom>
          <a:noFill/>
        </p:spPr>
        <p:txBody>
          <a:bodyPr wrap="square" tIns="179705" bIns="215900" rtlCol="0">
            <a:spAutoFit/>
          </a:bodyPr>
          <a:lstStyle/>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第二步：采集从业人员信息</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5" name="TextBox 48"/>
          <p:cNvSpPr txBox="1"/>
          <p:nvPr>
            <p:custDataLst>
              <p:tags r:id="rId2"/>
            </p:custDataLst>
          </p:nvPr>
        </p:nvSpPr>
        <p:spPr>
          <a:xfrm>
            <a:off x="1114462" y="209882"/>
            <a:ext cx="5299985"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sym typeface="+mn-ea"/>
              </a:rPr>
              <a:t>涉税专业服务机构批量申报具体操作</a:t>
            </a:r>
            <a:endParaRPr lang="zh-CN" altLang="en-US" sz="2400" dirty="0">
              <a:solidFill>
                <a:schemeClr val="accent1">
                  <a:lumMod val="60000"/>
                  <a:lumOff val="40000"/>
                </a:schemeClr>
              </a:solidFill>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pic>
        <p:nvPicPr>
          <p:cNvPr id="2050" name="Picture 2" descr="004"/>
          <p:cNvPicPr>
            <a:picLocks noChangeAspect="1" noChangeArrowheads="1"/>
          </p:cNvPicPr>
          <p:nvPr/>
        </p:nvPicPr>
        <p:blipFill>
          <a:blip r:embed="rId1"/>
          <a:srcRect t="13384" r="873" b="4948"/>
          <a:stretch>
            <a:fillRect/>
          </a:stretch>
        </p:blipFill>
        <p:spPr bwMode="auto">
          <a:xfrm>
            <a:off x="323215" y="969010"/>
            <a:ext cx="11534775" cy="5753100"/>
          </a:xfrm>
          <a:prstGeom prst="rect">
            <a:avLst/>
          </a:prstGeom>
          <a:noFill/>
          <a:ln w="9525">
            <a:noFill/>
            <a:miter lim="800000"/>
            <a:headEnd/>
            <a:tailEnd/>
          </a:ln>
        </p:spPr>
      </p:pic>
      <p:sp>
        <p:nvSpPr>
          <p:cNvPr id="5" name="TextBox 48"/>
          <p:cNvSpPr txBox="1"/>
          <p:nvPr>
            <p:custDataLst>
              <p:tags r:id="rId2"/>
            </p:custDataLst>
          </p:nvPr>
        </p:nvSpPr>
        <p:spPr>
          <a:xfrm>
            <a:off x="1155406" y="305417"/>
            <a:ext cx="5299985"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sym typeface="+mn-ea"/>
              </a:rPr>
              <a:t>涉税专业服务机构批量申报具体操作</a:t>
            </a:r>
            <a:endParaRPr lang="zh-CN" altLang="en-US" sz="2400" dirty="0">
              <a:solidFill>
                <a:schemeClr val="accent1">
                  <a:lumMod val="60000"/>
                  <a:lumOff val="40000"/>
                </a:schemeClr>
              </a:solidFill>
            </a:endParaRPr>
          </a:p>
        </p:txBody>
      </p:sp>
      <p:sp>
        <p:nvSpPr>
          <p:cNvPr id="4" name="文本框 3"/>
          <p:cNvSpPr txBox="1"/>
          <p:nvPr/>
        </p:nvSpPr>
        <p:spPr>
          <a:xfrm>
            <a:off x="3642085" y="5226514"/>
            <a:ext cx="5524064" cy="888192"/>
          </a:xfrm>
          <a:prstGeom prst="rect">
            <a:avLst/>
          </a:prstGeom>
          <a:noFill/>
        </p:spPr>
        <p:txBody>
          <a:bodyPr wrap="square" tIns="179705" bIns="215900" rtlCol="0">
            <a:spAutoFit/>
          </a:bodyPr>
          <a:lstStyle/>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第三步： 采集协议要素信息</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pic>
        <p:nvPicPr>
          <p:cNvPr id="3074" name="Picture 2" descr="010"/>
          <p:cNvPicPr>
            <a:picLocks noChangeAspect="1" noChangeArrowheads="1"/>
          </p:cNvPicPr>
          <p:nvPr/>
        </p:nvPicPr>
        <p:blipFill>
          <a:blip r:embed="rId1"/>
          <a:srcRect l="3478" t="13400" b="4651"/>
          <a:stretch>
            <a:fillRect/>
          </a:stretch>
        </p:blipFill>
        <p:spPr bwMode="auto">
          <a:xfrm>
            <a:off x="507365" y="996315"/>
            <a:ext cx="11152505" cy="5704840"/>
          </a:xfrm>
          <a:prstGeom prst="rect">
            <a:avLst/>
          </a:prstGeom>
          <a:noFill/>
          <a:ln w="9525">
            <a:noFill/>
            <a:miter lim="800000"/>
            <a:headEnd/>
            <a:tailEnd/>
          </a:ln>
        </p:spPr>
      </p:pic>
      <p:sp>
        <p:nvSpPr>
          <p:cNvPr id="5" name="TextBox 48"/>
          <p:cNvSpPr txBox="1"/>
          <p:nvPr>
            <p:custDataLst>
              <p:tags r:id="rId2"/>
            </p:custDataLst>
          </p:nvPr>
        </p:nvSpPr>
        <p:spPr>
          <a:xfrm>
            <a:off x="1128110" y="291769"/>
            <a:ext cx="5299985"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sym typeface="+mn-ea"/>
              </a:rPr>
              <a:t>涉税专业服务机构批量申报具体操作</a:t>
            </a:r>
            <a:endParaRPr lang="zh-CN" altLang="en-US" sz="2400" dirty="0">
              <a:solidFill>
                <a:schemeClr val="accent1">
                  <a:lumMod val="60000"/>
                  <a:lumOff val="40000"/>
                </a:schemeClr>
              </a:solidFill>
            </a:endParaRPr>
          </a:p>
        </p:txBody>
      </p:sp>
      <p:sp>
        <p:nvSpPr>
          <p:cNvPr id="4" name="文本框 3"/>
          <p:cNvSpPr txBox="1"/>
          <p:nvPr/>
        </p:nvSpPr>
        <p:spPr>
          <a:xfrm>
            <a:off x="2271395" y="4909185"/>
            <a:ext cx="7623810" cy="1134110"/>
          </a:xfrm>
          <a:prstGeom prst="rect">
            <a:avLst/>
          </a:prstGeom>
          <a:noFill/>
        </p:spPr>
        <p:txBody>
          <a:bodyPr wrap="square" tIns="179705" bIns="215900" rtlCol="0">
            <a:spAutoFit/>
          </a:bodyPr>
          <a:lstStyle/>
          <a:p>
            <a:pPr algn="ctr" fontAlgn="auto">
              <a:lnSpc>
                <a:spcPct val="100000"/>
              </a:lnSpc>
            </a:pPr>
            <a:r>
              <a:rPr lang="zh-CN" altLang="en-US" sz="2400" b="1" dirty="0" smtClean="0">
                <a:solidFill>
                  <a:srgbClr val="FF0000"/>
                </a:solidFill>
                <a:latin typeface="微软雅黑" panose="020B0503020204020204" pitchFamily="34" charset="-122"/>
                <a:ea typeface="微软雅黑" panose="020B0503020204020204" pitchFamily="34" charset="-122"/>
              </a:rPr>
              <a:t>第四步： 委托方确认授权</a:t>
            </a:r>
            <a:endParaRPr lang="zh-CN" altLang="en-US" sz="2400" b="1" dirty="0" smtClean="0">
              <a:solidFill>
                <a:srgbClr val="FF0000"/>
              </a:solidFill>
              <a:latin typeface="微软雅黑" panose="020B0503020204020204" pitchFamily="34" charset="-122"/>
              <a:ea typeface="微软雅黑" panose="020B0503020204020204" pitchFamily="34" charset="-122"/>
            </a:endParaRPr>
          </a:p>
          <a:p>
            <a:pPr algn="ctr" fontAlgn="auto">
              <a:lnSpc>
                <a:spcPct val="100000"/>
              </a:lnSpc>
            </a:pPr>
            <a:r>
              <a:rPr lang="zh-CN" altLang="en-US" sz="2400" b="1" dirty="0">
                <a:solidFill>
                  <a:srgbClr val="FF0000"/>
                </a:solidFill>
                <a:latin typeface="微软雅黑" panose="020B0503020204020204" pitchFamily="34" charset="-122"/>
                <a:ea typeface="微软雅黑" panose="020B0503020204020204" pitchFamily="34" charset="-122"/>
              </a:rPr>
              <a:t>委托方确认路径：新电子税局</a:t>
            </a:r>
            <a:r>
              <a:rPr lang="en-US" altLang="zh-CN" sz="2400" b="1" dirty="0">
                <a:solidFill>
                  <a:srgbClr val="FF0000"/>
                </a:solidFill>
                <a:latin typeface="微软雅黑" panose="020B0503020204020204" pitchFamily="34" charset="-122"/>
                <a:ea typeface="微软雅黑" panose="020B0503020204020204" pitchFamily="34" charset="-122"/>
              </a:rPr>
              <a:t>-</a:t>
            </a:r>
            <a:r>
              <a:rPr lang="zh-CN" altLang="en-US" sz="2400" b="1" dirty="0">
                <a:solidFill>
                  <a:srgbClr val="FF0000"/>
                </a:solidFill>
                <a:latin typeface="微软雅黑" panose="020B0503020204020204" pitchFamily="34" charset="-122"/>
                <a:ea typeface="微软雅黑" panose="020B0503020204020204" pitchFamily="34" charset="-122"/>
              </a:rPr>
              <a:t>我的待办</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pic>
        <p:nvPicPr>
          <p:cNvPr id="5122" name="Picture 2" descr="000"/>
          <p:cNvPicPr>
            <a:picLocks noChangeAspect="1" noChangeArrowheads="1"/>
          </p:cNvPicPr>
          <p:nvPr/>
        </p:nvPicPr>
        <p:blipFill>
          <a:blip r:embed="rId1"/>
          <a:srcRect l="3863" t="12682" r="594" b="4884"/>
          <a:stretch>
            <a:fillRect/>
          </a:stretch>
        </p:blipFill>
        <p:spPr bwMode="auto">
          <a:xfrm>
            <a:off x="789940" y="996315"/>
            <a:ext cx="10866755" cy="5565775"/>
          </a:xfrm>
          <a:prstGeom prst="rect">
            <a:avLst/>
          </a:prstGeom>
          <a:noFill/>
          <a:ln w="9525">
            <a:noFill/>
            <a:miter lim="800000"/>
            <a:headEnd/>
            <a:tailEnd/>
          </a:ln>
        </p:spPr>
      </p:pic>
      <p:sp>
        <p:nvSpPr>
          <p:cNvPr id="5" name="TextBox 48"/>
          <p:cNvSpPr txBox="1"/>
          <p:nvPr>
            <p:custDataLst>
              <p:tags r:id="rId2"/>
            </p:custDataLst>
          </p:nvPr>
        </p:nvSpPr>
        <p:spPr>
          <a:xfrm>
            <a:off x="1114463" y="278121"/>
            <a:ext cx="5299985"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sym typeface="+mn-ea"/>
              </a:rPr>
              <a:t>涉税专业服务机构批量申报具体操作</a:t>
            </a:r>
            <a:endParaRPr lang="zh-CN" altLang="en-US" sz="2400" dirty="0">
              <a:solidFill>
                <a:schemeClr val="accent1">
                  <a:lumMod val="60000"/>
                  <a:lumOff val="40000"/>
                </a:schemeClr>
              </a:solidFill>
            </a:endParaRPr>
          </a:p>
        </p:txBody>
      </p:sp>
      <p:sp>
        <p:nvSpPr>
          <p:cNvPr id="3" name="文本框 3"/>
          <p:cNvSpPr txBox="1"/>
          <p:nvPr/>
        </p:nvSpPr>
        <p:spPr>
          <a:xfrm>
            <a:off x="3875966" y="5249440"/>
            <a:ext cx="6086902" cy="953466"/>
          </a:xfrm>
          <a:prstGeom prst="rect">
            <a:avLst/>
          </a:prstGeom>
          <a:noFill/>
        </p:spPr>
        <p:txBody>
          <a:bodyPr wrap="square" tIns="179705" bIns="215900" rtlCol="0">
            <a:spAutoFit/>
          </a:bodyPr>
          <a:lstStyle/>
          <a:p>
            <a:pP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第五步：自然人进行“用户注册”</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pic>
        <p:nvPicPr>
          <p:cNvPr id="4098" name="Picture 2" descr="003"/>
          <p:cNvPicPr>
            <a:picLocks noChangeAspect="1" noChangeArrowheads="1"/>
          </p:cNvPicPr>
          <p:nvPr/>
        </p:nvPicPr>
        <p:blipFill>
          <a:blip r:embed="rId1"/>
          <a:srcRect t="13171" r="1482" b="5166"/>
          <a:stretch>
            <a:fillRect/>
          </a:stretch>
        </p:blipFill>
        <p:spPr bwMode="auto">
          <a:xfrm>
            <a:off x="763270" y="1015365"/>
            <a:ext cx="10843260" cy="5508625"/>
          </a:xfrm>
          <a:prstGeom prst="rect">
            <a:avLst/>
          </a:prstGeom>
          <a:noFill/>
          <a:ln w="9525">
            <a:noFill/>
            <a:miter lim="800000"/>
            <a:headEnd/>
            <a:tailEnd/>
          </a:ln>
        </p:spPr>
      </p:pic>
      <p:sp>
        <p:nvSpPr>
          <p:cNvPr id="5" name="TextBox 48"/>
          <p:cNvSpPr txBox="1"/>
          <p:nvPr>
            <p:custDataLst>
              <p:tags r:id="rId2"/>
            </p:custDataLst>
          </p:nvPr>
        </p:nvSpPr>
        <p:spPr>
          <a:xfrm>
            <a:off x="1087167" y="264474"/>
            <a:ext cx="5299985"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sym typeface="+mn-ea"/>
              </a:rPr>
              <a:t>涉税专业服务机构批量申报具体操作</a:t>
            </a:r>
            <a:endParaRPr lang="zh-CN" altLang="en-US" sz="2400" dirty="0">
              <a:solidFill>
                <a:schemeClr val="accent1">
                  <a:lumMod val="60000"/>
                  <a:lumOff val="40000"/>
                </a:schemeClr>
              </a:solidFill>
            </a:endParaRPr>
          </a:p>
        </p:txBody>
      </p:sp>
      <p:sp>
        <p:nvSpPr>
          <p:cNvPr id="3" name="文本框 3"/>
          <p:cNvSpPr txBox="1"/>
          <p:nvPr/>
        </p:nvSpPr>
        <p:spPr>
          <a:xfrm>
            <a:off x="4285397" y="5904534"/>
            <a:ext cx="4026090" cy="953466"/>
          </a:xfrm>
          <a:prstGeom prst="rect">
            <a:avLst/>
          </a:prstGeom>
          <a:noFill/>
        </p:spPr>
        <p:txBody>
          <a:bodyPr wrap="square" tIns="179705" bIns="215900" rtlCol="0">
            <a:spAutoFit/>
          </a:bodyPr>
          <a:lstStyle/>
          <a:p>
            <a:pP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第五步：登录代理业务端口</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6" name="矩形 5"/>
          <p:cNvSpPr/>
          <p:nvPr/>
        </p:nvSpPr>
        <p:spPr>
          <a:xfrm>
            <a:off x="5873087" y="4265901"/>
            <a:ext cx="3257266" cy="923330"/>
          </a:xfrm>
          <a:prstGeom prst="rect">
            <a:avLst/>
          </a:prstGeom>
        </p:spPr>
        <p:txBody>
          <a:bodyPr wrap="square">
            <a:spAutoFit/>
          </a:bodyPr>
          <a:lstStyle/>
          <a:p>
            <a:r>
              <a:rPr lang="zh-CN" altLang="en-US" b="1" dirty="0" smtClean="0">
                <a:solidFill>
                  <a:srgbClr val="FF0000"/>
                </a:solidFill>
              </a:rPr>
              <a:t>选择代理端口进入，使用涉税专业服务机构税号</a:t>
            </a:r>
            <a:r>
              <a:rPr lang="en-US" b="1" dirty="0" smtClean="0">
                <a:solidFill>
                  <a:srgbClr val="FF0000"/>
                </a:solidFill>
              </a:rPr>
              <a:t>+</a:t>
            </a:r>
            <a:r>
              <a:rPr lang="zh-CN" altLang="en-US" b="1" dirty="0" smtClean="0">
                <a:solidFill>
                  <a:srgbClr val="FF0000"/>
                </a:solidFill>
              </a:rPr>
              <a:t>代理人账号</a:t>
            </a:r>
            <a:r>
              <a:rPr lang="en-US" b="1" dirty="0" smtClean="0">
                <a:solidFill>
                  <a:srgbClr val="FF0000"/>
                </a:solidFill>
              </a:rPr>
              <a:t>+</a:t>
            </a:r>
            <a:r>
              <a:rPr lang="zh-CN" altLang="en-US" b="1" dirty="0" smtClean="0">
                <a:solidFill>
                  <a:srgbClr val="FF0000"/>
                </a:solidFill>
              </a:rPr>
              <a:t>代理人密码进行登陆</a:t>
            </a:r>
            <a:endParaRPr lang="zh-CN" altLang="en-US" b="1" dirty="0">
              <a:solidFill>
                <a:srgbClr val="FF0000"/>
              </a:solidFill>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p>
            <a:fld id="{B18D3EC3-5D18-4493-A831-A92CD7BB431D}" type="slidenum">
              <a:rPr lang="zh-CN" altLang="en-US" smtClean="0"/>
            </a:fld>
            <a:endParaRPr lang="zh-CN" altLang="en-US"/>
          </a:p>
        </p:txBody>
      </p:sp>
      <p:pic>
        <p:nvPicPr>
          <p:cNvPr id="6146" name="Picture 2" descr="007"/>
          <p:cNvPicPr>
            <a:picLocks noChangeAspect="1" noChangeArrowheads="1"/>
          </p:cNvPicPr>
          <p:nvPr/>
        </p:nvPicPr>
        <p:blipFill>
          <a:blip r:embed="rId1"/>
          <a:srcRect t="13258" r="1024" b="4854"/>
          <a:stretch>
            <a:fillRect/>
          </a:stretch>
        </p:blipFill>
        <p:spPr bwMode="auto">
          <a:xfrm>
            <a:off x="739775" y="1036955"/>
            <a:ext cx="10931525" cy="5639435"/>
          </a:xfrm>
          <a:prstGeom prst="rect">
            <a:avLst/>
          </a:prstGeom>
          <a:noFill/>
          <a:ln w="9525">
            <a:noFill/>
            <a:miter lim="800000"/>
            <a:headEnd/>
            <a:tailEnd/>
          </a:ln>
        </p:spPr>
      </p:pic>
      <p:sp>
        <p:nvSpPr>
          <p:cNvPr id="5" name="TextBox 48"/>
          <p:cNvSpPr txBox="1"/>
          <p:nvPr>
            <p:custDataLst>
              <p:tags r:id="rId2"/>
            </p:custDataLst>
          </p:nvPr>
        </p:nvSpPr>
        <p:spPr>
          <a:xfrm>
            <a:off x="1046224" y="291770"/>
            <a:ext cx="5299985"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sym typeface="+mn-ea"/>
              </a:rPr>
              <a:t>涉税专业服务机构批量申报具体操作</a:t>
            </a:r>
            <a:endParaRPr lang="zh-CN" altLang="en-US" sz="2400" dirty="0">
              <a:solidFill>
                <a:schemeClr val="accent1">
                  <a:lumMod val="60000"/>
                  <a:lumOff val="40000"/>
                </a:schemeClr>
              </a:solidFill>
            </a:endParaRPr>
          </a:p>
        </p:txBody>
      </p:sp>
      <p:sp>
        <p:nvSpPr>
          <p:cNvPr id="3" name="文本框 3"/>
          <p:cNvSpPr txBox="1"/>
          <p:nvPr/>
        </p:nvSpPr>
        <p:spPr>
          <a:xfrm>
            <a:off x="4281416" y="5308155"/>
            <a:ext cx="3630304" cy="949325"/>
          </a:xfrm>
          <a:prstGeom prst="rect">
            <a:avLst/>
          </a:prstGeom>
          <a:noFill/>
        </p:spPr>
        <p:txBody>
          <a:bodyPr wrap="square" tIns="179705" bIns="215900" rtlCol="0">
            <a:spAutoFit/>
          </a:bodyPr>
          <a:lstStyle/>
          <a:p>
            <a:pP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第六步： 代理批量申报</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0"/>
          </p:nvPr>
        </p:nvSpPr>
        <p:spPr/>
        <p:txBody>
          <a:bodyPr/>
          <a:p>
            <a:fld id="{B18D3EC3-5D18-4493-A831-A92CD7BB431D}" type="slidenum">
              <a:rPr lang="zh-CN" altLang="en-US" smtClean="0"/>
            </a:fld>
            <a:endParaRPr lang="zh-CN" altLang="en-US"/>
          </a:p>
        </p:txBody>
      </p:sp>
      <p:pic>
        <p:nvPicPr>
          <p:cNvPr id="3" name="图片 -2147482574" descr="001"/>
          <p:cNvPicPr>
            <a:picLocks noChangeAspect="1"/>
          </p:cNvPicPr>
          <p:nvPr/>
        </p:nvPicPr>
        <p:blipFill>
          <a:blip r:embed="rId1"/>
          <a:srcRect t="11278" b="4590"/>
          <a:stretch>
            <a:fillRect/>
          </a:stretch>
        </p:blipFill>
        <p:spPr>
          <a:xfrm>
            <a:off x="664845" y="930910"/>
            <a:ext cx="11097260" cy="5253990"/>
          </a:xfrm>
          <a:prstGeom prst="rect">
            <a:avLst/>
          </a:prstGeom>
          <a:noFill/>
          <a:ln w="9525">
            <a:noFill/>
          </a:ln>
        </p:spPr>
      </p:pic>
      <p:sp>
        <p:nvSpPr>
          <p:cNvPr id="100" name="文本框 99"/>
          <p:cNvSpPr txBox="1"/>
          <p:nvPr/>
        </p:nvSpPr>
        <p:spPr>
          <a:xfrm>
            <a:off x="1082675" y="299085"/>
            <a:ext cx="586613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lvl="0" algn="l" defTabSz="1219200">
              <a:buClrTx/>
              <a:buSzTx/>
              <a:buFontTx/>
            </a:pPr>
            <a:r>
              <a:rPr lang="zh-CN" altLang="en-US" sz="2400" dirty="0" smtClean="0">
                <a:solidFill>
                  <a:schemeClr val="accent1">
                    <a:lumMod val="60000"/>
                    <a:lumOff val="40000"/>
                  </a:schemeClr>
                </a:solidFill>
                <a:sym typeface="+mn-ea"/>
              </a:rPr>
              <a:t>涉税专业服务机构（人员）信用信息查询</a:t>
            </a:r>
            <a:endParaRPr lang="zh-CN" altLang="en-US" sz="2400" dirty="0" smtClean="0">
              <a:solidFill>
                <a:schemeClr val="accent1">
                  <a:lumMod val="60000"/>
                  <a:lumOff val="40000"/>
                </a:schemeClr>
              </a:solidFill>
              <a:sym typeface="+mn-ea"/>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0"/>
          </p:nvPr>
        </p:nvSpPr>
        <p:spPr/>
        <p:txBody>
          <a:bodyPr/>
          <a:p>
            <a:fld id="{B18D3EC3-5D18-4493-A831-A92CD7BB431D}" type="slidenum">
              <a:rPr lang="zh-CN" altLang="en-US" smtClean="0"/>
            </a:fld>
            <a:endParaRPr lang="zh-CN" altLang="en-US"/>
          </a:p>
        </p:txBody>
      </p:sp>
      <p:pic>
        <p:nvPicPr>
          <p:cNvPr id="3" name="图片 -2147482573" descr="002"/>
          <p:cNvPicPr>
            <a:picLocks noChangeAspect="1"/>
          </p:cNvPicPr>
          <p:nvPr/>
        </p:nvPicPr>
        <p:blipFill>
          <a:blip r:embed="rId1"/>
          <a:srcRect t="11514" b="5081"/>
          <a:stretch>
            <a:fillRect/>
          </a:stretch>
        </p:blipFill>
        <p:spPr>
          <a:xfrm>
            <a:off x="1012825" y="1043940"/>
            <a:ext cx="10535285" cy="4943475"/>
          </a:xfrm>
          <a:prstGeom prst="rect">
            <a:avLst/>
          </a:prstGeom>
          <a:noFill/>
          <a:ln w="9525">
            <a:noFill/>
          </a:ln>
        </p:spPr>
      </p:pic>
      <p:sp>
        <p:nvSpPr>
          <p:cNvPr id="100" name="文本框 99"/>
          <p:cNvSpPr txBox="1"/>
          <p:nvPr/>
        </p:nvSpPr>
        <p:spPr>
          <a:xfrm>
            <a:off x="1082675" y="299085"/>
            <a:ext cx="586613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lvl="0" algn="l" defTabSz="1219200">
              <a:buClrTx/>
              <a:buSzTx/>
              <a:buFontTx/>
            </a:pPr>
            <a:r>
              <a:rPr lang="zh-CN" altLang="en-US" sz="2400" dirty="0" smtClean="0">
                <a:solidFill>
                  <a:schemeClr val="accent1">
                    <a:lumMod val="60000"/>
                    <a:lumOff val="40000"/>
                  </a:schemeClr>
                </a:solidFill>
                <a:sym typeface="+mn-ea"/>
              </a:rPr>
              <a:t>涉税专业服务机构（人员）信用信息查询</a:t>
            </a:r>
            <a:endParaRPr lang="zh-CN" altLang="en-US" sz="2400" dirty="0" smtClean="0">
              <a:solidFill>
                <a:schemeClr val="accent1">
                  <a:lumMod val="60000"/>
                  <a:lumOff val="40000"/>
                </a:schemeClr>
              </a:solidFill>
              <a:sym typeface="+mn-ea"/>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0"/>
          </p:nvPr>
        </p:nvSpPr>
        <p:spPr/>
        <p:txBody>
          <a:bodyPr/>
          <a:p>
            <a:fld id="{B18D3EC3-5D18-4493-A831-A92CD7BB431D}" type="slidenum">
              <a:rPr lang="zh-CN" altLang="en-US" smtClean="0"/>
            </a:fld>
            <a:endParaRPr lang="zh-CN" altLang="en-US"/>
          </a:p>
        </p:txBody>
      </p:sp>
      <p:pic>
        <p:nvPicPr>
          <p:cNvPr id="3" name="图片 -2147482572" descr="003"/>
          <p:cNvPicPr>
            <a:picLocks noChangeAspect="1"/>
          </p:cNvPicPr>
          <p:nvPr/>
        </p:nvPicPr>
        <p:blipFill>
          <a:blip r:embed="rId1"/>
          <a:srcRect t="11964" b="4846"/>
          <a:stretch>
            <a:fillRect/>
          </a:stretch>
        </p:blipFill>
        <p:spPr>
          <a:xfrm>
            <a:off x="702310" y="905510"/>
            <a:ext cx="11121390" cy="5203190"/>
          </a:xfrm>
          <a:prstGeom prst="rect">
            <a:avLst/>
          </a:prstGeom>
          <a:noFill/>
          <a:ln w="9525">
            <a:noFill/>
          </a:ln>
        </p:spPr>
      </p:pic>
      <p:sp>
        <p:nvSpPr>
          <p:cNvPr id="100" name="文本框 99"/>
          <p:cNvSpPr txBox="1"/>
          <p:nvPr/>
        </p:nvSpPr>
        <p:spPr>
          <a:xfrm>
            <a:off x="1082675" y="299085"/>
            <a:ext cx="586613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lvl="0" algn="l" defTabSz="1219200">
              <a:buClrTx/>
              <a:buSzTx/>
              <a:buFontTx/>
            </a:pPr>
            <a:r>
              <a:rPr lang="zh-CN" altLang="en-US" sz="2400" dirty="0" smtClean="0">
                <a:solidFill>
                  <a:schemeClr val="accent1">
                    <a:lumMod val="60000"/>
                    <a:lumOff val="40000"/>
                  </a:schemeClr>
                </a:solidFill>
                <a:sym typeface="+mn-ea"/>
              </a:rPr>
              <a:t>涉税专业服务机构（人员）信用信息查询</a:t>
            </a:r>
            <a:endParaRPr lang="zh-CN" altLang="en-US" sz="2400" dirty="0" smtClean="0">
              <a:solidFill>
                <a:schemeClr val="accent1">
                  <a:lumMod val="60000"/>
                  <a:lumOff val="40000"/>
                </a:schemeClr>
              </a:solidFill>
              <a:sym typeface="+mn-ea"/>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0"/>
          </p:nvPr>
        </p:nvSpPr>
        <p:spPr/>
        <p:txBody>
          <a:bodyPr/>
          <a:p>
            <a:fld id="{B18D3EC3-5D18-4493-A831-A92CD7BB431D}" type="slidenum">
              <a:rPr lang="zh-CN" altLang="en-US" smtClean="0"/>
            </a:fld>
            <a:endParaRPr lang="zh-CN" altLang="en-US"/>
          </a:p>
        </p:txBody>
      </p:sp>
      <p:pic>
        <p:nvPicPr>
          <p:cNvPr id="3" name="图片 -2147482571" descr="005"/>
          <p:cNvPicPr>
            <a:picLocks noChangeAspect="1"/>
          </p:cNvPicPr>
          <p:nvPr/>
        </p:nvPicPr>
        <p:blipFill>
          <a:blip r:embed="rId1"/>
          <a:srcRect t="11514" b="5081"/>
          <a:stretch>
            <a:fillRect/>
          </a:stretch>
        </p:blipFill>
        <p:spPr>
          <a:xfrm>
            <a:off x="692150" y="893445"/>
            <a:ext cx="11223625" cy="5266690"/>
          </a:xfrm>
          <a:prstGeom prst="rect">
            <a:avLst/>
          </a:prstGeom>
          <a:noFill/>
          <a:ln w="9525">
            <a:noFill/>
          </a:ln>
        </p:spPr>
      </p:pic>
      <p:sp>
        <p:nvSpPr>
          <p:cNvPr id="100" name="文本框 99"/>
          <p:cNvSpPr txBox="1"/>
          <p:nvPr/>
        </p:nvSpPr>
        <p:spPr>
          <a:xfrm>
            <a:off x="1082675" y="299085"/>
            <a:ext cx="586613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lvl="0" algn="l" defTabSz="1219200">
              <a:buClrTx/>
              <a:buSzTx/>
              <a:buFontTx/>
            </a:pPr>
            <a:r>
              <a:rPr lang="zh-CN" altLang="en-US" sz="2400" dirty="0" smtClean="0">
                <a:solidFill>
                  <a:schemeClr val="accent1">
                    <a:lumMod val="60000"/>
                    <a:lumOff val="40000"/>
                  </a:schemeClr>
                </a:solidFill>
                <a:sym typeface="+mn-ea"/>
              </a:rPr>
              <a:t>涉税专业服务机构（人员）信用信息查询</a:t>
            </a:r>
            <a:endParaRPr lang="zh-CN" altLang="en-US" sz="2400" dirty="0" smtClean="0">
              <a:solidFill>
                <a:schemeClr val="accent1">
                  <a:lumMod val="60000"/>
                  <a:lumOff val="40000"/>
                </a:schemeClr>
              </a:solidFill>
              <a:sym typeface="+mn-ea"/>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sz="quarter" idx="10"/>
          </p:nvPr>
        </p:nvSpPr>
        <p:spPr/>
        <p:txBody>
          <a:bodyPr/>
          <a:p>
            <a:fld id="{B18D3EC3-5D18-4493-A831-A92CD7BB431D}" type="slidenum">
              <a:rPr lang="zh-CN" altLang="en-US" smtClean="0"/>
            </a:fld>
            <a:endParaRPr lang="zh-CN" altLang="en-US"/>
          </a:p>
        </p:txBody>
      </p:sp>
      <p:pic>
        <p:nvPicPr>
          <p:cNvPr id="3" name="图片 -2147482570" descr="007"/>
          <p:cNvPicPr>
            <a:picLocks noChangeAspect="1"/>
          </p:cNvPicPr>
          <p:nvPr/>
        </p:nvPicPr>
        <p:blipFill>
          <a:blip r:embed="rId1"/>
          <a:srcRect t="11514" b="5060"/>
          <a:stretch>
            <a:fillRect/>
          </a:stretch>
        </p:blipFill>
        <p:spPr>
          <a:xfrm>
            <a:off x="725805" y="909320"/>
            <a:ext cx="11189970" cy="5250815"/>
          </a:xfrm>
          <a:prstGeom prst="rect">
            <a:avLst/>
          </a:prstGeom>
          <a:noFill/>
          <a:ln w="9525">
            <a:noFill/>
          </a:ln>
        </p:spPr>
      </p:pic>
      <p:sp>
        <p:nvSpPr>
          <p:cNvPr id="100" name="文本框 99"/>
          <p:cNvSpPr txBox="1"/>
          <p:nvPr/>
        </p:nvSpPr>
        <p:spPr>
          <a:xfrm>
            <a:off x="1082675" y="299085"/>
            <a:ext cx="586613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lvl="0" algn="l" defTabSz="1219200">
              <a:buClrTx/>
              <a:buSzTx/>
              <a:buFontTx/>
            </a:pPr>
            <a:r>
              <a:rPr lang="zh-CN" altLang="en-US" sz="2400" dirty="0" smtClean="0">
                <a:solidFill>
                  <a:schemeClr val="accent1">
                    <a:lumMod val="60000"/>
                    <a:lumOff val="40000"/>
                  </a:schemeClr>
                </a:solidFill>
                <a:sym typeface="+mn-ea"/>
              </a:rPr>
              <a:t>涉税专业服务机构（人员）信用信息查询</a:t>
            </a:r>
            <a:endParaRPr lang="zh-CN" altLang="en-US" sz="2400" dirty="0" smtClean="0">
              <a:solidFill>
                <a:schemeClr val="accent1">
                  <a:lumMod val="60000"/>
                  <a:lumOff val="40000"/>
                </a:schemeClr>
              </a:solidFill>
              <a:sym typeface="+mn-ea"/>
            </a:endParaRP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3000" y="2331069"/>
            <a:ext cx="4294843" cy="2256807"/>
            <a:chOff x="599173" y="1327698"/>
            <a:chExt cx="3221132" cy="1692605"/>
          </a:xfrm>
        </p:grpSpPr>
        <p:sp>
          <p:nvSpPr>
            <p:cNvPr id="52" name="平行四边形 51"/>
            <p:cNvSpPr/>
            <p:nvPr/>
          </p:nvSpPr>
          <p:spPr>
            <a:xfrm>
              <a:off x="599173" y="1327698"/>
              <a:ext cx="3221132" cy="1692605"/>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1865">
                <a:solidFill>
                  <a:prstClr val="white"/>
                </a:solidFill>
                <a:latin typeface="Impact" panose="020B0806030902050204" pitchFamily="34" charset="0"/>
                <a:ea typeface="宋体" panose="02010600030101010101" pitchFamily="2" charset="-122"/>
              </a:endParaRPr>
            </a:p>
          </p:txBody>
        </p:sp>
        <p:sp>
          <p:nvSpPr>
            <p:cNvPr id="15" name="Text Placeholder 4"/>
            <p:cNvSpPr txBox="1"/>
            <p:nvPr/>
          </p:nvSpPr>
          <p:spPr>
            <a:xfrm>
              <a:off x="1113211" y="1945271"/>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219200">
                <a:buNone/>
              </a:pPr>
              <a:r>
                <a:rPr lang="zh-CN" altLang="en-US" sz="8000" b="1" dirty="0">
                  <a:solidFill>
                    <a:prstClr val="white"/>
                  </a:solidFill>
                  <a:latin typeface="微软雅黑" panose="020B0503020204020204" pitchFamily="34" charset="-122"/>
                  <a:ea typeface="微软雅黑" panose="020B0503020204020204" pitchFamily="34" charset="-122"/>
                </a:rPr>
                <a:t>目录</a:t>
              </a:r>
              <a:endParaRPr lang="en-US" altLang="zh-CN" sz="6400" b="1" dirty="0">
                <a:solidFill>
                  <a:prstClr val="white"/>
                </a:solidFill>
                <a:latin typeface="微软雅黑" panose="020B0503020204020204" pitchFamily="34" charset="-122"/>
                <a:ea typeface="微软雅黑" panose="020B0503020204020204" pitchFamily="34" charset="-122"/>
              </a:endParaRPr>
            </a:p>
            <a:p>
              <a:pPr marL="0" indent="0" algn="ctr" defTabSz="1219200">
                <a:buNone/>
              </a:pPr>
              <a:r>
                <a:rPr lang="en-US" altLang="zh-CN" sz="2665" b="1" dirty="0">
                  <a:solidFill>
                    <a:prstClr val="white"/>
                  </a:solidFill>
                  <a:latin typeface="微软雅黑" panose="020B0503020204020204" pitchFamily="34" charset="-122"/>
                  <a:ea typeface="微软雅黑" panose="020B0503020204020204" pitchFamily="34" charset="-122"/>
                </a:rPr>
                <a:t>Contents</a:t>
              </a:r>
              <a:endParaRPr lang="en-US" altLang="zh-CN" sz="2665" b="1" dirty="0">
                <a:solidFill>
                  <a:prstClr val="white"/>
                </a:solidFill>
                <a:latin typeface="微软雅黑" panose="020B0503020204020204" pitchFamily="34" charset="-122"/>
                <a:ea typeface="微软雅黑" panose="020B0503020204020204" pitchFamily="34" charset="-122"/>
              </a:endParaRPr>
            </a:p>
          </p:txBody>
        </p:sp>
      </p:grpSp>
      <p:sp>
        <p:nvSpPr>
          <p:cNvPr id="28" name="TextBox 48"/>
          <p:cNvSpPr txBox="1"/>
          <p:nvPr>
            <p:custDataLst>
              <p:tags r:id="rId1"/>
            </p:custDataLst>
          </p:nvPr>
        </p:nvSpPr>
        <p:spPr>
          <a:xfrm>
            <a:off x="6024245" y="1993265"/>
            <a:ext cx="4641215" cy="829945"/>
          </a:xfrm>
          <a:prstGeom prst="rect">
            <a:avLst/>
          </a:prstGeom>
          <a:ln w="15875">
            <a:noFill/>
          </a:ln>
        </p:spPr>
        <p:txBody>
          <a:bodyPr wrap="square" lIns="91440" tIns="45720" rIns="91440" bIns="45720">
            <a:spAutoFit/>
          </a:bodyPr>
          <a:lstStyle>
            <a:defPPr>
              <a:defRPr lang="zh-CN"/>
            </a:defPPr>
            <a:lvl1pPr>
              <a:defRPr b="1">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rPr>
              <a:t>涉税专业服务机构批量申报业务及信用信息查询</a:t>
            </a:r>
            <a:endParaRPr lang="zh-CN" altLang="en-US" sz="2400" dirty="0">
              <a:solidFill>
                <a:schemeClr val="accent1">
                  <a:lumMod val="60000"/>
                  <a:lumOff val="40000"/>
                </a:schemeClr>
              </a:solidFill>
            </a:endParaRPr>
          </a:p>
        </p:txBody>
      </p:sp>
      <p:grpSp>
        <p:nvGrpSpPr>
          <p:cNvPr id="38" name="组合 37"/>
          <p:cNvGrpSpPr/>
          <p:nvPr>
            <p:custDataLst>
              <p:tags r:id="rId2"/>
            </p:custDataLst>
          </p:nvPr>
        </p:nvGrpSpPr>
        <p:grpSpPr>
          <a:xfrm>
            <a:off x="5188585" y="2121240"/>
            <a:ext cx="701675" cy="701675"/>
            <a:chOff x="3995936" y="1425344"/>
            <a:chExt cx="720080" cy="720080"/>
          </a:xfrm>
        </p:grpSpPr>
        <p:sp>
          <p:nvSpPr>
            <p:cNvPr id="55" name="椭圆 54"/>
            <p:cNvSpPr/>
            <p:nvPr>
              <p:custDataLst>
                <p:tags r:id="rId3"/>
              </p:custDataLst>
            </p:nvPr>
          </p:nvSpPr>
          <p:spPr>
            <a:xfrm>
              <a:off x="3995936" y="142534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56" name="TextBox 15"/>
            <p:cNvSpPr txBox="1"/>
            <p:nvPr>
              <p:custDataLst>
                <p:tags r:id="rId4"/>
              </p:custDataLst>
            </p:nvPr>
          </p:nvSpPr>
          <p:spPr>
            <a:xfrm>
              <a:off x="4044077" y="1527604"/>
              <a:ext cx="623790" cy="515943"/>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01</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sp>
        <p:nvSpPr>
          <p:cNvPr id="57" name="TextBox 48"/>
          <p:cNvSpPr txBox="1"/>
          <p:nvPr>
            <p:custDataLst>
              <p:tags r:id="rId5"/>
            </p:custDataLst>
          </p:nvPr>
        </p:nvSpPr>
        <p:spPr>
          <a:xfrm>
            <a:off x="5430520" y="3510280"/>
            <a:ext cx="576961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a:solidFill>
                  <a:schemeClr val="accent1">
                    <a:lumMod val="60000"/>
                    <a:lumOff val="40000"/>
                  </a:schemeClr>
                </a:solidFill>
              </a:rPr>
              <a:t>征纳互动及精准推送信息查收</a:t>
            </a:r>
            <a:endParaRPr lang="zh-CN" altLang="en-US" sz="2400" dirty="0">
              <a:solidFill>
                <a:schemeClr val="accent1">
                  <a:lumMod val="60000"/>
                  <a:lumOff val="40000"/>
                </a:schemeClr>
              </a:solidFill>
            </a:endParaRPr>
          </a:p>
        </p:txBody>
      </p:sp>
      <p:grpSp>
        <p:nvGrpSpPr>
          <p:cNvPr id="58" name="组合 57"/>
          <p:cNvGrpSpPr/>
          <p:nvPr>
            <p:custDataLst>
              <p:tags r:id="rId6"/>
            </p:custDataLst>
          </p:nvPr>
        </p:nvGrpSpPr>
        <p:grpSpPr>
          <a:xfrm>
            <a:off x="4592061" y="3249295"/>
            <a:ext cx="701675" cy="701675"/>
            <a:chOff x="3995936" y="1495374"/>
            <a:chExt cx="720080" cy="720080"/>
          </a:xfrm>
        </p:grpSpPr>
        <p:sp>
          <p:nvSpPr>
            <p:cNvPr id="59" name="椭圆 58"/>
            <p:cNvSpPr/>
            <p:nvPr>
              <p:custDataLst>
                <p:tags r:id="rId7"/>
              </p:custDataLst>
            </p:nvPr>
          </p:nvSpPr>
          <p:spPr>
            <a:xfrm>
              <a:off x="3995936" y="149537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60" name="TextBox 15"/>
            <p:cNvSpPr txBox="1"/>
            <p:nvPr>
              <p:custDataLst>
                <p:tags r:id="rId8"/>
              </p:custDataLst>
            </p:nvPr>
          </p:nvSpPr>
          <p:spPr>
            <a:xfrm>
              <a:off x="4044077" y="1581682"/>
              <a:ext cx="623790" cy="515943"/>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02</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cxnSp>
        <p:nvCxnSpPr>
          <p:cNvPr id="61" name="直接连接符 60"/>
          <p:cNvCxnSpPr/>
          <p:nvPr>
            <p:custDataLst>
              <p:tags r:id="rId9"/>
            </p:custDataLst>
          </p:nvPr>
        </p:nvCxnSpPr>
        <p:spPr>
          <a:xfrm flipV="1">
            <a:off x="5485157" y="4010025"/>
            <a:ext cx="4767724" cy="4427"/>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custDataLst>
              <p:tags r:id="rId10"/>
            </p:custDataLst>
          </p:nvPr>
        </p:nvCxnSpPr>
        <p:spPr>
          <a:xfrm flipV="1">
            <a:off x="6081395" y="2806037"/>
            <a:ext cx="4822313" cy="15903"/>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48"/>
          <p:cNvSpPr txBox="1"/>
          <p:nvPr>
            <p:custDataLst>
              <p:tags r:id="rId11"/>
            </p:custDataLst>
          </p:nvPr>
        </p:nvSpPr>
        <p:spPr>
          <a:xfrm>
            <a:off x="4895850" y="4710430"/>
            <a:ext cx="576961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a:solidFill>
                  <a:schemeClr val="accent1">
                    <a:lumMod val="60000"/>
                    <a:lumOff val="40000"/>
                  </a:schemeClr>
                </a:solidFill>
              </a:rPr>
              <a:t>税费知识库（纳税人端）</a:t>
            </a:r>
            <a:endParaRPr lang="zh-CN" altLang="en-US" sz="2400" dirty="0">
              <a:solidFill>
                <a:schemeClr val="accent1">
                  <a:lumMod val="60000"/>
                  <a:lumOff val="40000"/>
                </a:schemeClr>
              </a:solidFill>
            </a:endParaRPr>
          </a:p>
        </p:txBody>
      </p:sp>
      <p:grpSp>
        <p:nvGrpSpPr>
          <p:cNvPr id="4" name="组合 3"/>
          <p:cNvGrpSpPr/>
          <p:nvPr>
            <p:custDataLst>
              <p:tags r:id="rId12"/>
            </p:custDataLst>
          </p:nvPr>
        </p:nvGrpSpPr>
        <p:grpSpPr>
          <a:xfrm>
            <a:off x="4057391" y="4449445"/>
            <a:ext cx="701675" cy="701675"/>
            <a:chOff x="3995936" y="1495374"/>
            <a:chExt cx="720080" cy="720080"/>
          </a:xfrm>
        </p:grpSpPr>
        <p:sp>
          <p:nvSpPr>
            <p:cNvPr id="5" name="椭圆 4"/>
            <p:cNvSpPr/>
            <p:nvPr>
              <p:custDataLst>
                <p:tags r:id="rId13"/>
              </p:custDataLst>
            </p:nvPr>
          </p:nvSpPr>
          <p:spPr>
            <a:xfrm>
              <a:off x="3995936" y="149537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6" name="TextBox 15"/>
            <p:cNvSpPr txBox="1"/>
            <p:nvPr>
              <p:custDataLst>
                <p:tags r:id="rId14"/>
              </p:custDataLst>
            </p:nvPr>
          </p:nvSpPr>
          <p:spPr>
            <a:xfrm>
              <a:off x="4047739" y="1581682"/>
              <a:ext cx="616467" cy="514808"/>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03</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cxnSp>
        <p:nvCxnSpPr>
          <p:cNvPr id="7" name="直接连接符 6"/>
          <p:cNvCxnSpPr/>
          <p:nvPr>
            <p:custDataLst>
              <p:tags r:id="rId15"/>
            </p:custDataLst>
          </p:nvPr>
        </p:nvCxnSpPr>
        <p:spPr>
          <a:xfrm flipV="1">
            <a:off x="4950487" y="5210175"/>
            <a:ext cx="4767724" cy="4427"/>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一、</a:t>
              </a:r>
              <a:r>
                <a:rPr lang="zh-CN" altLang="en-US" sz="2400" b="1" dirty="0" smtClean="0">
                  <a:solidFill>
                    <a:srgbClr val="005DA2">
                      <a:lumMod val="60000"/>
                      <a:lumOff val="40000"/>
                    </a:srgbClr>
                  </a:solidFill>
                  <a:sym typeface="+mn-ea"/>
                </a:rPr>
                <a:t>征纳互动</a:t>
              </a:r>
              <a:r>
                <a:rPr lang="en-US" altLang="zh-CN" sz="2400" b="1" dirty="0" smtClean="0">
                  <a:solidFill>
                    <a:srgbClr val="005DA2">
                      <a:lumMod val="60000"/>
                      <a:lumOff val="40000"/>
                    </a:srgbClr>
                  </a:solidFill>
                </a:rPr>
                <a:t>“</a:t>
              </a:r>
              <a:r>
                <a:rPr lang="zh-CN" altLang="en-US" sz="2400" b="1" dirty="0" smtClean="0">
                  <a:solidFill>
                    <a:srgbClr val="005DA2">
                      <a:lumMod val="60000"/>
                      <a:lumOff val="40000"/>
                    </a:srgbClr>
                  </a:solidFill>
                </a:rPr>
                <a:t>悦悦</a:t>
              </a:r>
              <a:r>
                <a:rPr lang="en-US" altLang="zh-CN" sz="2400" b="1" dirty="0" smtClean="0">
                  <a:solidFill>
                    <a:srgbClr val="005DA2">
                      <a:lumMod val="60000"/>
                      <a:lumOff val="40000"/>
                    </a:srgbClr>
                  </a:solidFill>
                </a:rPr>
                <a:t>”</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pic>
        <p:nvPicPr>
          <p:cNvPr id="2" name="图片 4" descr="3"/>
          <p:cNvPicPr>
            <a:picLocks noChangeAspect="1"/>
          </p:cNvPicPr>
          <p:nvPr/>
        </p:nvPicPr>
        <p:blipFill>
          <a:blip r:embed="rId1"/>
          <a:stretch>
            <a:fillRect/>
          </a:stretch>
        </p:blipFill>
        <p:spPr>
          <a:xfrm>
            <a:off x="593725" y="1154430"/>
            <a:ext cx="11006455" cy="4549140"/>
          </a:xfrm>
          <a:prstGeom prst="rect">
            <a:avLst/>
          </a:prstGeom>
          <a:noFill/>
          <a:ln w="9525">
            <a:noFill/>
          </a:ln>
        </p:spPr>
      </p:pic>
      <p:sp>
        <p:nvSpPr>
          <p:cNvPr id="8" name="文本框 7"/>
          <p:cNvSpPr txBox="1"/>
          <p:nvPr>
            <p:custDataLst>
              <p:tags r:id="rId2"/>
            </p:custDataLst>
          </p:nvPr>
        </p:nvSpPr>
        <p:spPr>
          <a:xfrm>
            <a:off x="3043555" y="5645785"/>
            <a:ext cx="6309995"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新电子税局首页</a:t>
            </a:r>
            <a:r>
              <a:rPr lang="zh-CN" altLang="en-US" sz="2400" b="1" dirty="0" smtClean="0">
                <a:solidFill>
                  <a:srgbClr val="FF0000"/>
                </a:solidFill>
                <a:latin typeface="微软雅黑" panose="020B0503020204020204" pitchFamily="34" charset="-122"/>
                <a:ea typeface="微软雅黑" panose="020B0503020204020204" pitchFamily="34" charset="-122"/>
              </a:rPr>
              <a:t>界面</a:t>
            </a:r>
            <a:endParaRPr lang="zh-CN" altLang="en-US" sz="2400" b="1" dirty="0" smtClean="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一、</a:t>
              </a:r>
              <a:r>
                <a:rPr lang="zh-CN" altLang="en-US" sz="2400" b="1" dirty="0" smtClean="0">
                  <a:solidFill>
                    <a:srgbClr val="005DA2">
                      <a:lumMod val="60000"/>
                      <a:lumOff val="40000"/>
                    </a:srgbClr>
                  </a:solidFill>
                  <a:sym typeface="+mn-ea"/>
                </a:rPr>
                <a:t>征纳互动</a:t>
              </a:r>
              <a:r>
                <a:rPr lang="en-US" altLang="zh-CN" sz="2400" b="1" dirty="0" smtClean="0">
                  <a:solidFill>
                    <a:srgbClr val="005DA2">
                      <a:lumMod val="60000"/>
                      <a:lumOff val="40000"/>
                    </a:srgbClr>
                  </a:solidFill>
                </a:rPr>
                <a:t>“</a:t>
              </a:r>
              <a:r>
                <a:rPr lang="zh-CN" altLang="en-US" sz="2400" b="1" dirty="0" smtClean="0">
                  <a:solidFill>
                    <a:srgbClr val="005DA2">
                      <a:lumMod val="60000"/>
                      <a:lumOff val="40000"/>
                    </a:srgbClr>
                  </a:solidFill>
                </a:rPr>
                <a:t>悦悦</a:t>
              </a:r>
              <a:r>
                <a:rPr lang="en-US" altLang="zh-CN" sz="2400" b="1" dirty="0" smtClean="0">
                  <a:solidFill>
                    <a:srgbClr val="005DA2">
                      <a:lumMod val="60000"/>
                      <a:lumOff val="40000"/>
                    </a:srgbClr>
                  </a:solidFill>
                </a:rPr>
                <a:t>”</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8" name="文本框 7"/>
          <p:cNvSpPr txBox="1"/>
          <p:nvPr>
            <p:custDataLst>
              <p:tags r:id="rId1"/>
            </p:custDataLst>
          </p:nvPr>
        </p:nvSpPr>
        <p:spPr>
          <a:xfrm>
            <a:off x="3043555" y="5645785"/>
            <a:ext cx="6309995"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在首页点击</a:t>
            </a:r>
            <a:r>
              <a:rPr lang="en-US" altLang="zh-CN" sz="2400" b="1" dirty="0" smtClean="0">
                <a:solidFill>
                  <a:srgbClr val="FF0000"/>
                </a:solidFill>
                <a:latin typeface="微软雅黑" panose="020B0503020204020204" pitchFamily="34" charset="-122"/>
                <a:ea typeface="微软雅黑" panose="020B0503020204020204" pitchFamily="34" charset="-122"/>
              </a:rPr>
              <a:t>“</a:t>
            </a:r>
            <a:r>
              <a:rPr lang="zh-CN" altLang="en-US" sz="2400" b="1" dirty="0" smtClean="0">
                <a:solidFill>
                  <a:srgbClr val="FF0000"/>
                </a:solidFill>
                <a:latin typeface="微软雅黑" panose="020B0503020204020204" pitchFamily="34" charset="-122"/>
                <a:ea typeface="微软雅黑" panose="020B0503020204020204" pitchFamily="34" charset="-122"/>
              </a:rPr>
              <a:t>悦悦</a:t>
            </a:r>
            <a:r>
              <a:rPr lang="en-US" altLang="zh-CN" sz="2400" b="1" dirty="0" smtClean="0">
                <a:solidFill>
                  <a:srgbClr val="FF0000"/>
                </a:solidFill>
                <a:latin typeface="微软雅黑" panose="020B0503020204020204" pitchFamily="34" charset="-122"/>
                <a:ea typeface="微软雅黑" panose="020B0503020204020204" pitchFamily="34" charset="-122"/>
              </a:rPr>
              <a:t>”</a:t>
            </a:r>
            <a:endParaRPr lang="en-US" altLang="zh-CN" sz="2400" b="1" dirty="0" smtClean="0">
              <a:solidFill>
                <a:srgbClr val="FF0000"/>
              </a:solidFill>
              <a:latin typeface="微软雅黑" panose="020B0503020204020204" pitchFamily="34" charset="-122"/>
              <a:ea typeface="微软雅黑" panose="020B0503020204020204" pitchFamily="34" charset="-122"/>
            </a:endParaRPr>
          </a:p>
        </p:txBody>
      </p:sp>
      <p:pic>
        <p:nvPicPr>
          <p:cNvPr id="2" name="图片 1" descr="1"/>
          <p:cNvPicPr>
            <a:picLocks noChangeAspect="1"/>
          </p:cNvPicPr>
          <p:nvPr/>
        </p:nvPicPr>
        <p:blipFill>
          <a:blip r:embed="rId2"/>
          <a:stretch>
            <a:fillRect/>
          </a:stretch>
        </p:blipFill>
        <p:spPr>
          <a:xfrm>
            <a:off x="487680" y="1111250"/>
            <a:ext cx="11217910" cy="4636135"/>
          </a:xfrm>
          <a:prstGeom prst="rect">
            <a:avLst/>
          </a:prstGeom>
          <a:noFill/>
          <a:ln w="9525">
            <a:noFill/>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一、</a:t>
              </a:r>
              <a:r>
                <a:rPr lang="zh-CN" altLang="en-US" sz="2400" b="1" dirty="0" smtClean="0">
                  <a:solidFill>
                    <a:srgbClr val="005DA2">
                      <a:lumMod val="60000"/>
                      <a:lumOff val="40000"/>
                    </a:srgbClr>
                  </a:solidFill>
                  <a:sym typeface="+mn-ea"/>
                </a:rPr>
                <a:t>征纳互动</a:t>
              </a:r>
              <a:r>
                <a:rPr lang="en-US" altLang="zh-CN" sz="2400" b="1" dirty="0" smtClean="0">
                  <a:solidFill>
                    <a:srgbClr val="005DA2">
                      <a:lumMod val="60000"/>
                      <a:lumOff val="40000"/>
                    </a:srgbClr>
                  </a:solidFill>
                </a:rPr>
                <a:t>“</a:t>
              </a:r>
              <a:r>
                <a:rPr lang="zh-CN" altLang="en-US" sz="2400" b="1" dirty="0" smtClean="0">
                  <a:solidFill>
                    <a:srgbClr val="005DA2">
                      <a:lumMod val="60000"/>
                      <a:lumOff val="40000"/>
                    </a:srgbClr>
                  </a:solidFill>
                </a:rPr>
                <a:t>悦悦</a:t>
              </a:r>
              <a:r>
                <a:rPr lang="en-US" altLang="zh-CN" sz="2400" b="1" dirty="0" smtClean="0">
                  <a:solidFill>
                    <a:srgbClr val="005DA2">
                      <a:lumMod val="60000"/>
                      <a:lumOff val="40000"/>
                    </a:srgbClr>
                  </a:solidFill>
                </a:rPr>
                <a:t>”</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8" name="文本框 7"/>
          <p:cNvSpPr txBox="1"/>
          <p:nvPr>
            <p:custDataLst>
              <p:tags r:id="rId1"/>
            </p:custDataLst>
          </p:nvPr>
        </p:nvSpPr>
        <p:spPr>
          <a:xfrm>
            <a:off x="3043555" y="5645785"/>
            <a:ext cx="6309995" cy="949325"/>
          </a:xfrm>
          <a:prstGeom prst="rect">
            <a:avLst/>
          </a:prstGeom>
          <a:noFill/>
        </p:spPr>
        <p:txBody>
          <a:bodyPr wrap="square" tIns="179705" bIns="215900" rtlCol="0">
            <a:spAutoFit/>
          </a:bodyPr>
          <a:p>
            <a:pPr algn="ctr">
              <a:lnSpc>
                <a:spcPct val="150000"/>
              </a:lnSpc>
            </a:pPr>
            <a:r>
              <a:rPr lang="en-US" altLang="zh-CN" sz="2400" b="1" dirty="0" smtClean="0">
                <a:solidFill>
                  <a:srgbClr val="FF0000"/>
                </a:solidFill>
                <a:latin typeface="微软雅黑" panose="020B0503020204020204" pitchFamily="34" charset="-122"/>
                <a:ea typeface="微软雅黑" panose="020B0503020204020204" pitchFamily="34" charset="-122"/>
              </a:rPr>
              <a:t>进入不同模块均显示“悦悦”</a:t>
            </a:r>
            <a:endParaRPr lang="en-US" altLang="zh-CN" sz="2400" b="1" dirty="0" smtClean="0">
              <a:solidFill>
                <a:srgbClr val="FF0000"/>
              </a:solidFill>
              <a:latin typeface="微软雅黑" panose="020B0503020204020204" pitchFamily="34" charset="-122"/>
              <a:ea typeface="微软雅黑" panose="020B0503020204020204" pitchFamily="34" charset="-122"/>
            </a:endParaRPr>
          </a:p>
        </p:txBody>
      </p:sp>
      <p:pic>
        <p:nvPicPr>
          <p:cNvPr id="2" name="图片 5" descr="4"/>
          <p:cNvPicPr>
            <a:picLocks noChangeAspect="1"/>
          </p:cNvPicPr>
          <p:nvPr/>
        </p:nvPicPr>
        <p:blipFill>
          <a:blip r:embed="rId2"/>
          <a:stretch>
            <a:fillRect/>
          </a:stretch>
        </p:blipFill>
        <p:spPr>
          <a:xfrm>
            <a:off x="574675" y="1146810"/>
            <a:ext cx="11043920" cy="4564380"/>
          </a:xfrm>
          <a:prstGeom prst="rect">
            <a:avLst/>
          </a:prstGeom>
          <a:noFill/>
          <a:ln w="9525">
            <a:noFill/>
          </a:ln>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一、</a:t>
              </a:r>
              <a:r>
                <a:rPr lang="zh-CN" altLang="en-US" sz="2400" b="1" dirty="0" smtClean="0">
                  <a:solidFill>
                    <a:srgbClr val="005DA2">
                      <a:lumMod val="60000"/>
                      <a:lumOff val="40000"/>
                    </a:srgbClr>
                  </a:solidFill>
                  <a:sym typeface="+mn-ea"/>
                </a:rPr>
                <a:t>征纳互动</a:t>
              </a:r>
              <a:r>
                <a:rPr lang="en-US" altLang="zh-CN" sz="2400" b="1" dirty="0" smtClean="0">
                  <a:solidFill>
                    <a:srgbClr val="005DA2">
                      <a:lumMod val="60000"/>
                      <a:lumOff val="40000"/>
                    </a:srgbClr>
                  </a:solidFill>
                </a:rPr>
                <a:t>“</a:t>
              </a:r>
              <a:r>
                <a:rPr lang="zh-CN" altLang="en-US" sz="2400" b="1" dirty="0" smtClean="0">
                  <a:solidFill>
                    <a:srgbClr val="005DA2">
                      <a:lumMod val="60000"/>
                      <a:lumOff val="40000"/>
                    </a:srgbClr>
                  </a:solidFill>
                </a:rPr>
                <a:t>悦悦</a:t>
              </a:r>
              <a:r>
                <a:rPr lang="en-US" altLang="zh-CN" sz="2400" b="1" dirty="0" smtClean="0">
                  <a:solidFill>
                    <a:srgbClr val="005DA2">
                      <a:lumMod val="60000"/>
                      <a:lumOff val="40000"/>
                    </a:srgbClr>
                  </a:solidFill>
                </a:rPr>
                <a:t>”</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8" name="文本框 7"/>
          <p:cNvSpPr txBox="1"/>
          <p:nvPr>
            <p:custDataLst>
              <p:tags r:id="rId1"/>
            </p:custDataLst>
          </p:nvPr>
        </p:nvSpPr>
        <p:spPr>
          <a:xfrm>
            <a:off x="3043555" y="5645785"/>
            <a:ext cx="6309995"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以</a:t>
            </a:r>
            <a:r>
              <a:rPr lang="en-US" altLang="zh-CN" sz="2400" b="1" dirty="0" smtClean="0">
                <a:solidFill>
                  <a:srgbClr val="FF0000"/>
                </a:solidFill>
                <a:latin typeface="微软雅黑" panose="020B0503020204020204" pitchFamily="34" charset="-122"/>
                <a:ea typeface="微软雅黑" panose="020B0503020204020204" pitchFamily="34" charset="-122"/>
              </a:rPr>
              <a:t>增值税及附加税费申报界面</a:t>
            </a:r>
            <a:r>
              <a:rPr lang="zh-CN" altLang="en-US" sz="2400" b="1" dirty="0" smtClean="0">
                <a:solidFill>
                  <a:srgbClr val="FF0000"/>
                </a:solidFill>
                <a:latin typeface="微软雅黑" panose="020B0503020204020204" pitchFamily="34" charset="-122"/>
                <a:ea typeface="微软雅黑" panose="020B0503020204020204" pitchFamily="34" charset="-122"/>
              </a:rPr>
              <a:t>为例</a:t>
            </a:r>
            <a:endParaRPr lang="zh-CN" altLang="en-US" sz="2400" b="1" dirty="0" smtClean="0">
              <a:solidFill>
                <a:srgbClr val="FF0000"/>
              </a:solidFill>
              <a:latin typeface="微软雅黑" panose="020B0503020204020204" pitchFamily="34" charset="-122"/>
              <a:ea typeface="微软雅黑" panose="020B0503020204020204" pitchFamily="34" charset="-122"/>
            </a:endParaRPr>
          </a:p>
        </p:txBody>
      </p:sp>
      <p:pic>
        <p:nvPicPr>
          <p:cNvPr id="2" name="图片 6" descr="5"/>
          <p:cNvPicPr>
            <a:picLocks noChangeAspect="1"/>
          </p:cNvPicPr>
          <p:nvPr/>
        </p:nvPicPr>
        <p:blipFill>
          <a:blip r:embed="rId2"/>
          <a:stretch>
            <a:fillRect/>
          </a:stretch>
        </p:blipFill>
        <p:spPr>
          <a:xfrm>
            <a:off x="487680" y="1111250"/>
            <a:ext cx="11217910" cy="4636135"/>
          </a:xfrm>
          <a:prstGeom prst="rect">
            <a:avLst/>
          </a:prstGeom>
          <a:noFill/>
          <a:ln w="9525">
            <a:noFill/>
          </a:ln>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一、</a:t>
              </a:r>
              <a:r>
                <a:rPr lang="zh-CN" altLang="en-US" sz="2400" b="1" dirty="0" smtClean="0">
                  <a:solidFill>
                    <a:srgbClr val="005DA2">
                      <a:lumMod val="60000"/>
                      <a:lumOff val="40000"/>
                    </a:srgbClr>
                  </a:solidFill>
                  <a:sym typeface="+mn-ea"/>
                </a:rPr>
                <a:t>征纳互动</a:t>
              </a:r>
              <a:r>
                <a:rPr lang="en-US" altLang="zh-CN" sz="2400" b="1" dirty="0" smtClean="0">
                  <a:solidFill>
                    <a:srgbClr val="005DA2">
                      <a:lumMod val="60000"/>
                      <a:lumOff val="40000"/>
                    </a:srgbClr>
                  </a:solidFill>
                </a:rPr>
                <a:t>“</a:t>
              </a:r>
              <a:r>
                <a:rPr lang="zh-CN" altLang="en-US" sz="2400" b="1" dirty="0" smtClean="0">
                  <a:solidFill>
                    <a:srgbClr val="005DA2">
                      <a:lumMod val="60000"/>
                      <a:lumOff val="40000"/>
                    </a:srgbClr>
                  </a:solidFill>
                </a:rPr>
                <a:t>悦悦</a:t>
              </a:r>
              <a:r>
                <a:rPr lang="en-US" altLang="zh-CN" sz="2400" b="1" dirty="0" smtClean="0">
                  <a:solidFill>
                    <a:srgbClr val="005DA2">
                      <a:lumMod val="60000"/>
                      <a:lumOff val="40000"/>
                    </a:srgbClr>
                  </a:solidFill>
                </a:rPr>
                <a:t>”</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8" name="文本框 7"/>
          <p:cNvSpPr txBox="1"/>
          <p:nvPr>
            <p:custDataLst>
              <p:tags r:id="rId1"/>
            </p:custDataLst>
          </p:nvPr>
        </p:nvSpPr>
        <p:spPr>
          <a:xfrm>
            <a:off x="527050" y="5559425"/>
            <a:ext cx="11139805"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点击“悦悦”猜你想问、</a:t>
            </a:r>
            <a:r>
              <a:rPr lang="zh-CN" altLang="en-US" sz="2400" b="1" dirty="0" smtClean="0">
                <a:solidFill>
                  <a:srgbClr val="FF0000"/>
                </a:solidFill>
                <a:latin typeface="微软雅黑" panose="020B0503020204020204" pitchFamily="34" charset="-122"/>
                <a:ea typeface="微软雅黑" panose="020B0503020204020204" pitchFamily="34" charset="-122"/>
              </a:rPr>
              <a:t>热点推荐带出与增值税申报相关知识</a:t>
            </a:r>
            <a:endParaRPr lang="zh-CN" altLang="en-US" sz="2400" b="1" dirty="0" smtClean="0">
              <a:solidFill>
                <a:srgbClr val="FF0000"/>
              </a:solidFill>
              <a:latin typeface="微软雅黑" panose="020B0503020204020204" pitchFamily="34" charset="-122"/>
              <a:ea typeface="微软雅黑" panose="020B0503020204020204" pitchFamily="34" charset="-122"/>
            </a:endParaRPr>
          </a:p>
        </p:txBody>
      </p:sp>
      <p:pic>
        <p:nvPicPr>
          <p:cNvPr id="2" name="图片 -2147482594" descr="7"/>
          <p:cNvPicPr>
            <a:picLocks noChangeAspect="1"/>
          </p:cNvPicPr>
          <p:nvPr/>
        </p:nvPicPr>
        <p:blipFill>
          <a:blip r:embed="rId2"/>
          <a:stretch>
            <a:fillRect/>
          </a:stretch>
        </p:blipFill>
        <p:spPr>
          <a:xfrm>
            <a:off x="526415" y="1127125"/>
            <a:ext cx="11140440" cy="4604385"/>
          </a:xfrm>
          <a:prstGeom prst="rect">
            <a:avLst/>
          </a:prstGeom>
          <a:noFill/>
          <a:ln w="9525">
            <a:noFill/>
          </a:ln>
        </p:spPr>
      </p:pic>
      <p:sp>
        <p:nvSpPr>
          <p:cNvPr id="3" name="矩形 2"/>
          <p:cNvSpPr/>
          <p:nvPr/>
        </p:nvSpPr>
        <p:spPr>
          <a:xfrm>
            <a:off x="3660775" y="2369185"/>
            <a:ext cx="2282825" cy="1374775"/>
          </a:xfrm>
          <a:prstGeom prst="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矩形 3"/>
          <p:cNvSpPr/>
          <p:nvPr/>
        </p:nvSpPr>
        <p:spPr>
          <a:xfrm>
            <a:off x="7471410" y="1588770"/>
            <a:ext cx="2282825" cy="1067435"/>
          </a:xfrm>
          <a:prstGeom prst="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矩形 4"/>
          <p:cNvSpPr/>
          <p:nvPr/>
        </p:nvSpPr>
        <p:spPr>
          <a:xfrm>
            <a:off x="2830830" y="3230245"/>
            <a:ext cx="829945" cy="397510"/>
          </a:xfrm>
          <a:prstGeom prst="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矩形 5"/>
          <p:cNvSpPr/>
          <p:nvPr/>
        </p:nvSpPr>
        <p:spPr>
          <a:xfrm>
            <a:off x="2559685" y="4666615"/>
            <a:ext cx="4850765" cy="718185"/>
          </a:xfrm>
          <a:prstGeom prst="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矩形 6"/>
          <p:cNvSpPr/>
          <p:nvPr/>
        </p:nvSpPr>
        <p:spPr>
          <a:xfrm>
            <a:off x="2559685" y="4225925"/>
            <a:ext cx="354330" cy="440690"/>
          </a:xfrm>
          <a:prstGeom prst="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bldLvl="0" animBg="1"/>
      <p:bldP spid="5"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一、</a:t>
              </a:r>
              <a:r>
                <a:rPr lang="zh-CN" altLang="en-US" sz="2400" b="1" dirty="0" smtClean="0">
                  <a:solidFill>
                    <a:srgbClr val="005DA2">
                      <a:lumMod val="60000"/>
                      <a:lumOff val="40000"/>
                    </a:srgbClr>
                  </a:solidFill>
                  <a:sym typeface="+mn-ea"/>
                </a:rPr>
                <a:t>征纳互动</a:t>
              </a:r>
              <a:r>
                <a:rPr lang="en-US" altLang="zh-CN" sz="2400" b="1" dirty="0" smtClean="0">
                  <a:solidFill>
                    <a:srgbClr val="005DA2">
                      <a:lumMod val="60000"/>
                      <a:lumOff val="40000"/>
                    </a:srgbClr>
                  </a:solidFill>
                </a:rPr>
                <a:t>“</a:t>
              </a:r>
              <a:r>
                <a:rPr lang="zh-CN" altLang="en-US" sz="2400" b="1" dirty="0" smtClean="0">
                  <a:solidFill>
                    <a:srgbClr val="005DA2">
                      <a:lumMod val="60000"/>
                      <a:lumOff val="40000"/>
                    </a:srgbClr>
                  </a:solidFill>
                </a:rPr>
                <a:t>悦悦</a:t>
              </a:r>
              <a:r>
                <a:rPr lang="en-US" altLang="zh-CN" sz="2400" b="1" dirty="0" smtClean="0">
                  <a:solidFill>
                    <a:srgbClr val="005DA2">
                      <a:lumMod val="60000"/>
                      <a:lumOff val="40000"/>
                    </a:srgbClr>
                  </a:solidFill>
                </a:rPr>
                <a:t>”</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8" name="文本框 7"/>
          <p:cNvSpPr txBox="1"/>
          <p:nvPr>
            <p:custDataLst>
              <p:tags r:id="rId1"/>
            </p:custDataLst>
          </p:nvPr>
        </p:nvSpPr>
        <p:spPr>
          <a:xfrm>
            <a:off x="1328420" y="5559425"/>
            <a:ext cx="9521190"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sym typeface="+mn-ea"/>
              </a:rPr>
              <a:t>正常发起人工互动，可以发送图片、文件、表情，进行远程协助等等</a:t>
            </a:r>
            <a:endParaRPr lang="zh-CN" altLang="en-US" sz="2400" b="1" dirty="0" smtClean="0">
              <a:solidFill>
                <a:srgbClr val="FF0000"/>
              </a:solidFill>
              <a:latin typeface="微软雅黑" panose="020B0503020204020204" pitchFamily="34" charset="-122"/>
              <a:ea typeface="微软雅黑" panose="020B0503020204020204" pitchFamily="34" charset="-122"/>
              <a:sym typeface="+mn-ea"/>
            </a:endParaRPr>
          </a:p>
        </p:txBody>
      </p:sp>
      <p:pic>
        <p:nvPicPr>
          <p:cNvPr id="2" name="图片 3" descr="2"/>
          <p:cNvPicPr>
            <a:picLocks noChangeAspect="1"/>
          </p:cNvPicPr>
          <p:nvPr/>
        </p:nvPicPr>
        <p:blipFill>
          <a:blip r:embed="rId2"/>
          <a:stretch>
            <a:fillRect/>
          </a:stretch>
        </p:blipFill>
        <p:spPr>
          <a:xfrm>
            <a:off x="593090" y="1154430"/>
            <a:ext cx="11007090" cy="4549140"/>
          </a:xfrm>
          <a:prstGeom prst="rect">
            <a:avLst/>
          </a:prstGeom>
          <a:noFill/>
          <a:ln w="9525">
            <a:noFill/>
          </a:ln>
        </p:spPr>
      </p:pic>
      <p:sp>
        <p:nvSpPr>
          <p:cNvPr id="3" name="矩形 2"/>
          <p:cNvSpPr/>
          <p:nvPr/>
        </p:nvSpPr>
        <p:spPr>
          <a:xfrm>
            <a:off x="2520315" y="4247515"/>
            <a:ext cx="1929130" cy="445135"/>
          </a:xfrm>
          <a:prstGeom prst="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二、精准推送</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3" name="文本框 2"/>
          <p:cNvSpPr txBox="1"/>
          <p:nvPr/>
        </p:nvSpPr>
        <p:spPr>
          <a:xfrm>
            <a:off x="798195" y="997585"/>
            <a:ext cx="2605405" cy="857250"/>
          </a:xfrm>
          <a:prstGeom prst="rect">
            <a:avLst/>
          </a:prstGeom>
          <a:noFill/>
        </p:spPr>
        <p:txBody>
          <a:bodyPr wrap="square" tIns="179705" bIns="215900" rtlCol="0">
            <a:spAutoFit/>
          </a:bodyPr>
          <a:p>
            <a:pPr fontAlgn="auto">
              <a:lnSpc>
                <a:spcPct val="150000"/>
              </a:lnSpc>
            </a:pP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新电子税务局渠道：</a:t>
            </a:r>
            <a:endPar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文本框 3"/>
          <p:cNvSpPr txBox="1"/>
          <p:nvPr>
            <p:custDataLst>
              <p:tags r:id="rId1"/>
            </p:custDataLst>
          </p:nvPr>
        </p:nvSpPr>
        <p:spPr>
          <a:xfrm>
            <a:off x="1624330" y="5808980"/>
            <a:ext cx="8944610"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sym typeface="+mn-ea"/>
              </a:rPr>
              <a:t>首页我的提醒界面</a:t>
            </a:r>
            <a:endParaRPr lang="zh-CN" altLang="en-US" sz="2400" b="1" dirty="0" smtClean="0">
              <a:solidFill>
                <a:srgbClr val="FF0000"/>
              </a:solidFill>
              <a:latin typeface="微软雅黑" panose="020B0503020204020204" pitchFamily="34" charset="-122"/>
              <a:ea typeface="微软雅黑" panose="020B0503020204020204" pitchFamily="34" charset="-122"/>
              <a:sym typeface="+mn-ea"/>
            </a:endParaRPr>
          </a:p>
        </p:txBody>
      </p:sp>
      <p:pic>
        <p:nvPicPr>
          <p:cNvPr id="2" name="图片 -2147482604" descr="新电局11"/>
          <p:cNvPicPr>
            <a:picLocks noChangeAspect="1"/>
          </p:cNvPicPr>
          <p:nvPr/>
        </p:nvPicPr>
        <p:blipFill>
          <a:blip r:embed="rId2"/>
          <a:stretch>
            <a:fillRect/>
          </a:stretch>
        </p:blipFill>
        <p:spPr>
          <a:xfrm>
            <a:off x="1849120" y="1797050"/>
            <a:ext cx="8494395" cy="4085590"/>
          </a:xfrm>
          <a:prstGeom prst="rect">
            <a:avLst/>
          </a:prstGeom>
          <a:noFill/>
          <a:ln w="9525">
            <a:noFill/>
          </a:ln>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二、精准推送</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3" name="文本框 2"/>
          <p:cNvSpPr txBox="1"/>
          <p:nvPr/>
        </p:nvSpPr>
        <p:spPr>
          <a:xfrm>
            <a:off x="798195" y="997585"/>
            <a:ext cx="2605405" cy="857250"/>
          </a:xfrm>
          <a:prstGeom prst="rect">
            <a:avLst/>
          </a:prstGeom>
          <a:noFill/>
        </p:spPr>
        <p:txBody>
          <a:bodyPr wrap="square" tIns="179705" bIns="215900" rtlCol="0">
            <a:spAutoFit/>
          </a:bodyPr>
          <a:p>
            <a:pPr fontAlgn="auto">
              <a:lnSpc>
                <a:spcPct val="150000"/>
              </a:lnSpc>
            </a:pP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新电子税务局渠道：</a:t>
            </a:r>
            <a:endPar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文本框 3"/>
          <p:cNvSpPr txBox="1"/>
          <p:nvPr>
            <p:custDataLst>
              <p:tags r:id="rId1"/>
            </p:custDataLst>
          </p:nvPr>
        </p:nvSpPr>
        <p:spPr>
          <a:xfrm>
            <a:off x="1624330" y="5808980"/>
            <a:ext cx="8944610"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sym typeface="+mn-ea"/>
              </a:rPr>
              <a:t>点击我的提醒（不同的推送类型在不同界面分类展示）</a:t>
            </a:r>
            <a:endParaRPr lang="zh-CN" altLang="en-US" sz="2400" b="1" dirty="0" smtClean="0">
              <a:solidFill>
                <a:srgbClr val="FF0000"/>
              </a:solidFill>
              <a:latin typeface="微软雅黑" panose="020B0503020204020204" pitchFamily="34" charset="-122"/>
              <a:ea typeface="微软雅黑" panose="020B0503020204020204" pitchFamily="34" charset="-122"/>
              <a:sym typeface="+mn-ea"/>
            </a:endParaRPr>
          </a:p>
        </p:txBody>
      </p:sp>
      <p:pic>
        <p:nvPicPr>
          <p:cNvPr id="2" name="图片 -2147482610" descr="新电局2"/>
          <p:cNvPicPr>
            <a:picLocks noChangeAspect="1"/>
          </p:cNvPicPr>
          <p:nvPr/>
        </p:nvPicPr>
        <p:blipFill>
          <a:blip r:embed="rId2"/>
          <a:stretch>
            <a:fillRect/>
          </a:stretch>
        </p:blipFill>
        <p:spPr>
          <a:xfrm>
            <a:off x="1709420" y="1869440"/>
            <a:ext cx="8773795" cy="4017010"/>
          </a:xfrm>
          <a:prstGeom prst="rect">
            <a:avLst/>
          </a:prstGeom>
          <a:noFill/>
          <a:ln w="9525">
            <a:noFill/>
          </a:ln>
        </p:spPr>
      </p:pic>
      <p:pic>
        <p:nvPicPr>
          <p:cNvPr id="5" name="图片 -2147482609" descr="新电局3"/>
          <p:cNvPicPr>
            <a:picLocks noChangeAspect="1"/>
          </p:cNvPicPr>
          <p:nvPr/>
        </p:nvPicPr>
        <p:blipFill>
          <a:blip r:embed="rId3"/>
          <a:stretch>
            <a:fillRect/>
          </a:stretch>
        </p:blipFill>
        <p:spPr>
          <a:xfrm>
            <a:off x="1706245" y="1868170"/>
            <a:ext cx="8776970" cy="401828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二、精准推送</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4" name="文本框 3"/>
          <p:cNvSpPr txBox="1"/>
          <p:nvPr>
            <p:custDataLst>
              <p:tags r:id="rId1"/>
            </p:custDataLst>
          </p:nvPr>
        </p:nvSpPr>
        <p:spPr>
          <a:xfrm>
            <a:off x="1289685" y="5579110"/>
            <a:ext cx="9786620"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sym typeface="+mn-ea"/>
              </a:rPr>
              <a:t>新电子税局渠道仅显示推送的纯文本内容，不显示对应的图片和附件</a:t>
            </a:r>
            <a:endParaRPr lang="zh-CN" altLang="en-US" sz="2400" b="1" dirty="0" smtClean="0">
              <a:solidFill>
                <a:srgbClr val="FF0000"/>
              </a:solidFill>
              <a:latin typeface="微软雅黑" panose="020B0503020204020204" pitchFamily="34" charset="-122"/>
              <a:ea typeface="微软雅黑" panose="020B0503020204020204" pitchFamily="34" charset="-122"/>
              <a:sym typeface="+mn-ea"/>
            </a:endParaRPr>
          </a:p>
        </p:txBody>
      </p:sp>
      <p:pic>
        <p:nvPicPr>
          <p:cNvPr id="2" name="图片 -2147482602" descr="新电局纯文本测试"/>
          <p:cNvPicPr>
            <a:picLocks noChangeAspect="1"/>
          </p:cNvPicPr>
          <p:nvPr/>
        </p:nvPicPr>
        <p:blipFill>
          <a:blip r:embed="rId2"/>
          <a:stretch>
            <a:fillRect/>
          </a:stretch>
        </p:blipFill>
        <p:spPr>
          <a:xfrm>
            <a:off x="1830705" y="1377950"/>
            <a:ext cx="8531225" cy="4103370"/>
          </a:xfrm>
          <a:prstGeom prst="rect">
            <a:avLst/>
          </a:prstGeom>
          <a:noFill/>
          <a:ln w="9525">
            <a:noFill/>
          </a:ln>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147482594" descr="7"/>
          <p:cNvPicPr>
            <a:picLocks noChangeAspect="1"/>
          </p:cNvPicPr>
          <p:nvPr/>
        </p:nvPicPr>
        <p:blipFill>
          <a:blip r:embed="rId1"/>
          <a:stretch>
            <a:fillRect/>
          </a:stretch>
        </p:blipFill>
        <p:spPr>
          <a:xfrm>
            <a:off x="526415" y="1127125"/>
            <a:ext cx="11140440" cy="4604385"/>
          </a:xfrm>
          <a:prstGeom prst="rect">
            <a:avLst/>
          </a:prstGeom>
          <a:noFill/>
          <a:ln w="9525">
            <a:noFill/>
          </a:ln>
        </p:spPr>
      </p:pic>
      <p:sp>
        <p:nvSpPr>
          <p:cNvPr id="2" name="灯片编号占位符 1"/>
          <p:cNvSpPr>
            <a:spLocks noGrp="1"/>
          </p:cNvSpPr>
          <p:nvPr>
            <p:ph type="sldNum" sz="quarter" idx="10"/>
          </p:nvPr>
        </p:nvSpPr>
        <p:spPr/>
        <p:txBody>
          <a:bodyPr/>
          <a:p>
            <a:fld id="{B18D3EC3-5D18-4493-A831-A92CD7BB431D}" type="slidenum">
              <a:rPr lang="zh-CN" altLang="en-US" smtClean="0"/>
            </a:fld>
            <a:endParaRPr lang="zh-CN" altLang="en-US"/>
          </a:p>
        </p:txBody>
      </p:sp>
      <p:sp>
        <p:nvSpPr>
          <p:cNvPr id="11" name="矩形 10"/>
          <p:cNvSpPr/>
          <p:nvPr/>
        </p:nvSpPr>
        <p:spPr>
          <a:xfrm>
            <a:off x="7612380" y="2656205"/>
            <a:ext cx="662940" cy="310515"/>
          </a:xfrm>
          <a:prstGeom prst="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custDataLst>
              <p:tags r:id="rId2"/>
            </p:custDataLst>
          </p:nvPr>
        </p:nvSpPr>
        <p:spPr>
          <a:xfrm>
            <a:off x="1289685" y="5579110"/>
            <a:ext cx="9786620"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sym typeface="+mn-ea"/>
              </a:rPr>
              <a:t>可通过征纳互动</a:t>
            </a:r>
            <a:r>
              <a:rPr lang="en-US" altLang="zh-CN" sz="2400" b="1" dirty="0" smtClean="0">
                <a:solidFill>
                  <a:srgbClr val="FF0000"/>
                </a:solidFill>
                <a:latin typeface="微软雅黑" panose="020B0503020204020204" pitchFamily="34" charset="-122"/>
                <a:ea typeface="微软雅黑" panose="020B0503020204020204" pitchFamily="34" charset="-122"/>
                <a:sym typeface="+mn-ea"/>
              </a:rPr>
              <a:t>-</a:t>
            </a:r>
            <a:r>
              <a:rPr lang="zh-CN" altLang="en-US" sz="2400" b="1" dirty="0" smtClean="0">
                <a:solidFill>
                  <a:srgbClr val="FF0000"/>
                </a:solidFill>
                <a:latin typeface="微软雅黑" panose="020B0503020204020204" pitchFamily="34" charset="-122"/>
                <a:ea typeface="微软雅黑" panose="020B0503020204020204" pitchFamily="34" charset="-122"/>
                <a:sym typeface="+mn-ea"/>
              </a:rPr>
              <a:t>我的消息查阅对应的图片和附件</a:t>
            </a:r>
            <a:endParaRPr lang="zh-CN" altLang="en-US" sz="2400" b="1" dirty="0" smtClean="0">
              <a:solidFill>
                <a:srgbClr val="FF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rPr>
                <a:t>二、精准推送</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4" name="文本框 3"/>
          <p:cNvSpPr txBox="1"/>
          <p:nvPr>
            <p:custDataLst>
              <p:tags r:id="rId1"/>
            </p:custDataLst>
          </p:nvPr>
        </p:nvSpPr>
        <p:spPr>
          <a:xfrm>
            <a:off x="1289685" y="5579110"/>
            <a:ext cx="9786620"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sym typeface="+mn-ea"/>
              </a:rPr>
              <a:t>征纳互动渠道可以显示上传的图片和附件</a:t>
            </a:r>
            <a:endParaRPr lang="zh-CN" altLang="en-US" sz="2400" b="1" dirty="0" smtClean="0">
              <a:solidFill>
                <a:srgbClr val="FF0000"/>
              </a:solidFill>
              <a:latin typeface="微软雅黑" panose="020B0503020204020204" pitchFamily="34" charset="-122"/>
              <a:ea typeface="微软雅黑" panose="020B0503020204020204" pitchFamily="34" charset="-122"/>
              <a:sym typeface="+mn-ea"/>
            </a:endParaRPr>
          </a:p>
        </p:txBody>
      </p:sp>
      <p:pic>
        <p:nvPicPr>
          <p:cNvPr id="2" name="图片 -2147482600" descr="纯文本测试2"/>
          <p:cNvPicPr>
            <a:picLocks noChangeAspect="1"/>
          </p:cNvPicPr>
          <p:nvPr/>
        </p:nvPicPr>
        <p:blipFill>
          <a:blip r:embed="rId2"/>
          <a:stretch>
            <a:fillRect/>
          </a:stretch>
        </p:blipFill>
        <p:spPr>
          <a:xfrm>
            <a:off x="1626870" y="1280160"/>
            <a:ext cx="8938260" cy="4298950"/>
          </a:xfrm>
          <a:prstGeom prst="rect">
            <a:avLst/>
          </a:prstGeom>
          <a:noFill/>
          <a:ln w="9525">
            <a:noFill/>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3000" y="2331069"/>
            <a:ext cx="4294843" cy="2256807"/>
            <a:chOff x="599173" y="1327698"/>
            <a:chExt cx="3221132" cy="1692605"/>
          </a:xfrm>
        </p:grpSpPr>
        <p:sp>
          <p:nvSpPr>
            <p:cNvPr id="52" name="平行四边形 51"/>
            <p:cNvSpPr/>
            <p:nvPr/>
          </p:nvSpPr>
          <p:spPr>
            <a:xfrm>
              <a:off x="599173" y="1327698"/>
              <a:ext cx="3221132" cy="1692605"/>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1865">
                <a:solidFill>
                  <a:prstClr val="white"/>
                </a:solidFill>
                <a:latin typeface="Impact" panose="020B0806030902050204" pitchFamily="34" charset="0"/>
                <a:ea typeface="宋体" panose="02010600030101010101" pitchFamily="2" charset="-122"/>
              </a:endParaRPr>
            </a:p>
          </p:txBody>
        </p:sp>
        <p:sp>
          <p:nvSpPr>
            <p:cNvPr id="15" name="Text Placeholder 4"/>
            <p:cNvSpPr txBox="1"/>
            <p:nvPr/>
          </p:nvSpPr>
          <p:spPr>
            <a:xfrm>
              <a:off x="1113211" y="1945271"/>
              <a:ext cx="2256285" cy="496784"/>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defTabSz="1219200">
                <a:buNone/>
              </a:pPr>
              <a:r>
                <a:rPr lang="zh-CN" altLang="en-US" sz="8000" b="1" dirty="0">
                  <a:solidFill>
                    <a:prstClr val="white"/>
                  </a:solidFill>
                  <a:latin typeface="微软雅黑" panose="020B0503020204020204" pitchFamily="34" charset="-122"/>
                  <a:ea typeface="微软雅黑" panose="020B0503020204020204" pitchFamily="34" charset="-122"/>
                </a:rPr>
                <a:t>目录</a:t>
              </a:r>
              <a:endParaRPr lang="en-US" altLang="zh-CN" sz="6400" b="1" dirty="0">
                <a:solidFill>
                  <a:prstClr val="white"/>
                </a:solidFill>
                <a:latin typeface="微软雅黑" panose="020B0503020204020204" pitchFamily="34" charset="-122"/>
                <a:ea typeface="微软雅黑" panose="020B0503020204020204" pitchFamily="34" charset="-122"/>
              </a:endParaRPr>
            </a:p>
            <a:p>
              <a:pPr marL="0" indent="0" algn="ctr" defTabSz="1219200">
                <a:buNone/>
              </a:pPr>
              <a:r>
                <a:rPr lang="en-US" altLang="zh-CN" sz="2665" b="1" dirty="0">
                  <a:solidFill>
                    <a:prstClr val="white"/>
                  </a:solidFill>
                  <a:latin typeface="微软雅黑" panose="020B0503020204020204" pitchFamily="34" charset="-122"/>
                  <a:ea typeface="微软雅黑" panose="020B0503020204020204" pitchFamily="34" charset="-122"/>
                </a:rPr>
                <a:t>Contents</a:t>
              </a:r>
              <a:endParaRPr lang="en-US" altLang="zh-CN" sz="2665" b="1" dirty="0">
                <a:solidFill>
                  <a:prstClr val="white"/>
                </a:solidFill>
                <a:latin typeface="微软雅黑" panose="020B0503020204020204" pitchFamily="34" charset="-122"/>
                <a:ea typeface="微软雅黑" panose="020B0503020204020204" pitchFamily="34" charset="-122"/>
              </a:endParaRPr>
            </a:p>
          </p:txBody>
        </p:sp>
      </p:grpSp>
      <p:sp>
        <p:nvSpPr>
          <p:cNvPr id="28" name="TextBox 48"/>
          <p:cNvSpPr txBox="1"/>
          <p:nvPr>
            <p:custDataLst>
              <p:tags r:id="rId1"/>
            </p:custDataLst>
          </p:nvPr>
        </p:nvSpPr>
        <p:spPr>
          <a:xfrm>
            <a:off x="6024245" y="1993265"/>
            <a:ext cx="4641215" cy="829945"/>
          </a:xfrm>
          <a:prstGeom prst="rect">
            <a:avLst/>
          </a:prstGeom>
          <a:ln w="15875">
            <a:noFill/>
          </a:ln>
        </p:spPr>
        <p:txBody>
          <a:bodyPr wrap="square" lIns="91440" tIns="45720" rIns="91440" bIns="45720">
            <a:spAutoFit/>
          </a:bodyPr>
          <a:lstStyle>
            <a:defPPr>
              <a:defRPr lang="zh-CN"/>
            </a:defPPr>
            <a:lvl1pPr>
              <a:defRPr b="1">
                <a:latin typeface="微软雅黑" panose="020B0503020204020204" pitchFamily="34" charset="-122"/>
                <a:ea typeface="微软雅黑" panose="020B0503020204020204" pitchFamily="34" charset="-122"/>
              </a:defRPr>
            </a:lvl1pPr>
          </a:lstStyle>
          <a:p>
            <a:pPr defTabSz="1219200"/>
            <a:r>
              <a:rPr lang="zh-CN" altLang="en-US" sz="2400" dirty="0" smtClean="0">
                <a:solidFill>
                  <a:schemeClr val="accent1">
                    <a:lumMod val="60000"/>
                    <a:lumOff val="40000"/>
                  </a:schemeClr>
                </a:solidFill>
              </a:rPr>
              <a:t>涉税专业服务机构批量申报业务及信用信息查询</a:t>
            </a:r>
            <a:endParaRPr lang="zh-CN" altLang="en-US" sz="2400" dirty="0">
              <a:solidFill>
                <a:schemeClr val="accent1">
                  <a:lumMod val="60000"/>
                  <a:lumOff val="40000"/>
                </a:schemeClr>
              </a:solidFill>
            </a:endParaRPr>
          </a:p>
        </p:txBody>
      </p:sp>
      <p:grpSp>
        <p:nvGrpSpPr>
          <p:cNvPr id="38" name="组合 37"/>
          <p:cNvGrpSpPr/>
          <p:nvPr>
            <p:custDataLst>
              <p:tags r:id="rId2"/>
            </p:custDataLst>
          </p:nvPr>
        </p:nvGrpSpPr>
        <p:grpSpPr>
          <a:xfrm>
            <a:off x="5188585" y="2121240"/>
            <a:ext cx="701675" cy="701675"/>
            <a:chOff x="3995936" y="1425344"/>
            <a:chExt cx="720080" cy="720080"/>
          </a:xfrm>
        </p:grpSpPr>
        <p:sp>
          <p:nvSpPr>
            <p:cNvPr id="55" name="椭圆 54"/>
            <p:cNvSpPr/>
            <p:nvPr>
              <p:custDataLst>
                <p:tags r:id="rId3"/>
              </p:custDataLst>
            </p:nvPr>
          </p:nvSpPr>
          <p:spPr>
            <a:xfrm>
              <a:off x="3995936" y="142534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56" name="TextBox 15"/>
            <p:cNvSpPr txBox="1"/>
            <p:nvPr>
              <p:custDataLst>
                <p:tags r:id="rId4"/>
              </p:custDataLst>
            </p:nvPr>
          </p:nvSpPr>
          <p:spPr>
            <a:xfrm>
              <a:off x="4044077" y="1527604"/>
              <a:ext cx="623790" cy="515943"/>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01</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sp>
        <p:nvSpPr>
          <p:cNvPr id="57" name="TextBox 48"/>
          <p:cNvSpPr txBox="1"/>
          <p:nvPr>
            <p:custDataLst>
              <p:tags r:id="rId5"/>
            </p:custDataLst>
          </p:nvPr>
        </p:nvSpPr>
        <p:spPr>
          <a:xfrm>
            <a:off x="5430520" y="3510280"/>
            <a:ext cx="576961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a:solidFill>
                  <a:schemeClr val="accent1">
                    <a:lumMod val="60000"/>
                    <a:lumOff val="40000"/>
                  </a:schemeClr>
                </a:solidFill>
              </a:rPr>
              <a:t>征纳互动</a:t>
            </a:r>
            <a:r>
              <a:rPr lang="en-US" altLang="zh-CN" sz="2400" dirty="0">
                <a:solidFill>
                  <a:schemeClr val="accent1">
                    <a:lumMod val="60000"/>
                    <a:lumOff val="40000"/>
                  </a:schemeClr>
                </a:solidFill>
              </a:rPr>
              <a:t>“</a:t>
            </a:r>
            <a:r>
              <a:rPr lang="zh-CN" altLang="en-US" sz="2400" dirty="0">
                <a:solidFill>
                  <a:schemeClr val="accent1">
                    <a:lumMod val="60000"/>
                    <a:lumOff val="40000"/>
                  </a:schemeClr>
                </a:solidFill>
              </a:rPr>
              <a:t>悦悦</a:t>
            </a:r>
            <a:r>
              <a:rPr lang="en-US" altLang="zh-CN" sz="2400" dirty="0">
                <a:solidFill>
                  <a:schemeClr val="accent1">
                    <a:lumMod val="60000"/>
                    <a:lumOff val="40000"/>
                  </a:schemeClr>
                </a:solidFill>
              </a:rPr>
              <a:t>”</a:t>
            </a:r>
            <a:r>
              <a:rPr lang="zh-CN" altLang="en-US" sz="2400" dirty="0">
                <a:solidFill>
                  <a:schemeClr val="accent1">
                    <a:lumMod val="60000"/>
                    <a:lumOff val="40000"/>
                  </a:schemeClr>
                </a:solidFill>
              </a:rPr>
              <a:t>及精准推送信息查收</a:t>
            </a:r>
            <a:endParaRPr lang="zh-CN" altLang="en-US" sz="2400" dirty="0">
              <a:solidFill>
                <a:schemeClr val="accent1">
                  <a:lumMod val="60000"/>
                  <a:lumOff val="40000"/>
                </a:schemeClr>
              </a:solidFill>
            </a:endParaRPr>
          </a:p>
        </p:txBody>
      </p:sp>
      <p:grpSp>
        <p:nvGrpSpPr>
          <p:cNvPr id="58" name="组合 57"/>
          <p:cNvGrpSpPr/>
          <p:nvPr>
            <p:custDataLst>
              <p:tags r:id="rId6"/>
            </p:custDataLst>
          </p:nvPr>
        </p:nvGrpSpPr>
        <p:grpSpPr>
          <a:xfrm>
            <a:off x="4592061" y="3249295"/>
            <a:ext cx="701675" cy="701675"/>
            <a:chOff x="3995936" y="1495374"/>
            <a:chExt cx="720080" cy="720080"/>
          </a:xfrm>
        </p:grpSpPr>
        <p:sp>
          <p:nvSpPr>
            <p:cNvPr id="59" name="椭圆 58"/>
            <p:cNvSpPr/>
            <p:nvPr>
              <p:custDataLst>
                <p:tags r:id="rId7"/>
              </p:custDataLst>
            </p:nvPr>
          </p:nvSpPr>
          <p:spPr>
            <a:xfrm>
              <a:off x="3995936" y="149537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60" name="TextBox 15"/>
            <p:cNvSpPr txBox="1"/>
            <p:nvPr>
              <p:custDataLst>
                <p:tags r:id="rId8"/>
              </p:custDataLst>
            </p:nvPr>
          </p:nvSpPr>
          <p:spPr>
            <a:xfrm>
              <a:off x="4044077" y="1581682"/>
              <a:ext cx="623790" cy="515943"/>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02</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cxnSp>
        <p:nvCxnSpPr>
          <p:cNvPr id="61" name="直接连接符 60"/>
          <p:cNvCxnSpPr/>
          <p:nvPr>
            <p:custDataLst>
              <p:tags r:id="rId9"/>
            </p:custDataLst>
          </p:nvPr>
        </p:nvCxnSpPr>
        <p:spPr>
          <a:xfrm flipV="1">
            <a:off x="5485157" y="4010025"/>
            <a:ext cx="4767724" cy="4427"/>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custDataLst>
              <p:tags r:id="rId10"/>
            </p:custDataLst>
          </p:nvPr>
        </p:nvCxnSpPr>
        <p:spPr>
          <a:xfrm flipV="1">
            <a:off x="6081395" y="2806037"/>
            <a:ext cx="4822313" cy="15903"/>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48"/>
          <p:cNvSpPr txBox="1"/>
          <p:nvPr>
            <p:custDataLst>
              <p:tags r:id="rId11"/>
            </p:custDataLst>
          </p:nvPr>
        </p:nvSpPr>
        <p:spPr>
          <a:xfrm>
            <a:off x="4895850" y="4710430"/>
            <a:ext cx="5769610" cy="460375"/>
          </a:xfrm>
          <a:prstGeom prst="rect">
            <a:avLst/>
          </a:prstGeom>
          <a:ln w="15875">
            <a:noFill/>
          </a:ln>
        </p:spPr>
        <p:txBody>
          <a:bodyPr wrap="square" lIns="91440" tIns="45720" rIns="91440" bIns="45720">
            <a:spAutoFit/>
          </a:bodyPr>
          <a:lstStyle>
            <a:defPPr>
              <a:defRPr lang="zh-CN"/>
            </a:defPPr>
            <a:lvl1pPr>
              <a:defRPr b="1">
                <a:solidFill>
                  <a:srgbClr val="005DA2"/>
                </a:solidFill>
                <a:latin typeface="微软雅黑" panose="020B0503020204020204" pitchFamily="34" charset="-122"/>
                <a:ea typeface="微软雅黑" panose="020B0503020204020204" pitchFamily="34" charset="-122"/>
              </a:defRPr>
            </a:lvl1pPr>
          </a:lstStyle>
          <a:p>
            <a:pPr defTabSz="1219200"/>
            <a:r>
              <a:rPr lang="zh-CN" altLang="en-US" sz="2400" dirty="0">
                <a:solidFill>
                  <a:schemeClr val="accent1">
                    <a:lumMod val="60000"/>
                    <a:lumOff val="40000"/>
                  </a:schemeClr>
                </a:solidFill>
              </a:rPr>
              <a:t>税费知识库（纳税人端）</a:t>
            </a:r>
            <a:endParaRPr lang="zh-CN" altLang="en-US" sz="2400" dirty="0">
              <a:solidFill>
                <a:schemeClr val="accent1">
                  <a:lumMod val="60000"/>
                  <a:lumOff val="40000"/>
                </a:schemeClr>
              </a:solidFill>
            </a:endParaRPr>
          </a:p>
        </p:txBody>
      </p:sp>
      <p:grpSp>
        <p:nvGrpSpPr>
          <p:cNvPr id="4" name="组合 3"/>
          <p:cNvGrpSpPr/>
          <p:nvPr>
            <p:custDataLst>
              <p:tags r:id="rId12"/>
            </p:custDataLst>
          </p:nvPr>
        </p:nvGrpSpPr>
        <p:grpSpPr>
          <a:xfrm>
            <a:off x="4057391" y="4449445"/>
            <a:ext cx="701675" cy="701675"/>
            <a:chOff x="3995936" y="1495374"/>
            <a:chExt cx="720080" cy="720080"/>
          </a:xfrm>
        </p:grpSpPr>
        <p:sp>
          <p:nvSpPr>
            <p:cNvPr id="5" name="椭圆 4"/>
            <p:cNvSpPr/>
            <p:nvPr>
              <p:custDataLst>
                <p:tags r:id="rId13"/>
              </p:custDataLst>
            </p:nvPr>
          </p:nvSpPr>
          <p:spPr>
            <a:xfrm>
              <a:off x="3995936" y="1495374"/>
              <a:ext cx="720080" cy="72008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2400" b="1" dirty="0">
                <a:solidFill>
                  <a:prstClr val="white"/>
                </a:solidFill>
                <a:latin typeface="Calibri" panose="020F0502020204030204"/>
                <a:ea typeface="宋体" panose="02010600030101010101" pitchFamily="2" charset="-122"/>
              </a:endParaRPr>
            </a:p>
          </p:txBody>
        </p:sp>
        <p:sp>
          <p:nvSpPr>
            <p:cNvPr id="6" name="TextBox 15"/>
            <p:cNvSpPr txBox="1"/>
            <p:nvPr>
              <p:custDataLst>
                <p:tags r:id="rId14"/>
              </p:custDataLst>
            </p:nvPr>
          </p:nvSpPr>
          <p:spPr>
            <a:xfrm>
              <a:off x="4047739" y="1581682"/>
              <a:ext cx="616467" cy="514808"/>
            </a:xfrm>
            <a:prstGeom prst="rect">
              <a:avLst/>
            </a:prstGeom>
            <a:noFill/>
          </p:spPr>
          <p:txBody>
            <a:bodyPr wrap="none" rtlCol="0">
              <a:spAutoFit/>
            </a:bodyPr>
            <a:lstStyle/>
            <a:p>
              <a:pPr algn="just" defTabSz="1219200"/>
              <a:r>
                <a:rPr lang="en-US" altLang="zh-CN" sz="2665" b="1" dirty="0">
                  <a:solidFill>
                    <a:prstClr val="white"/>
                  </a:solidFill>
                  <a:latin typeface="微软雅黑" panose="020B0503020204020204" pitchFamily="34" charset="-122"/>
                  <a:ea typeface="微软雅黑" panose="020B0503020204020204" pitchFamily="34" charset="-122"/>
                </a:rPr>
                <a:t>03</a:t>
              </a:r>
              <a:endParaRPr lang="zh-CN" altLang="en-US" sz="2665" b="1" dirty="0">
                <a:solidFill>
                  <a:prstClr val="white"/>
                </a:solidFill>
                <a:latin typeface="微软雅黑" panose="020B0503020204020204" pitchFamily="34" charset="-122"/>
                <a:ea typeface="微软雅黑" panose="020B0503020204020204" pitchFamily="34" charset="-122"/>
              </a:endParaRPr>
            </a:p>
          </p:txBody>
        </p:sp>
      </p:grpSp>
      <p:cxnSp>
        <p:nvCxnSpPr>
          <p:cNvPr id="7" name="直接连接符 6"/>
          <p:cNvCxnSpPr/>
          <p:nvPr>
            <p:custDataLst>
              <p:tags r:id="rId15"/>
            </p:custDataLst>
          </p:nvPr>
        </p:nvCxnSpPr>
        <p:spPr>
          <a:xfrm flipV="1">
            <a:off x="4950487" y="5210175"/>
            <a:ext cx="4767724" cy="4427"/>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sym typeface="+mn-ea"/>
                </a:rPr>
                <a:t>纳税人端税费知识库使用方法</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pic>
        <p:nvPicPr>
          <p:cNvPr id="2" name="图片 -2147482599"/>
          <p:cNvPicPr>
            <a:picLocks noChangeAspect="1"/>
          </p:cNvPicPr>
          <p:nvPr/>
        </p:nvPicPr>
        <p:blipFill>
          <a:blip r:embed="rId1"/>
          <a:stretch>
            <a:fillRect/>
          </a:stretch>
        </p:blipFill>
        <p:spPr>
          <a:xfrm>
            <a:off x="1264285" y="1111885"/>
            <a:ext cx="9664065" cy="4634230"/>
          </a:xfrm>
          <a:prstGeom prst="rect">
            <a:avLst/>
          </a:prstGeom>
          <a:noFill/>
          <a:ln w="9525">
            <a:noFill/>
          </a:ln>
        </p:spPr>
      </p:pic>
      <p:sp>
        <p:nvSpPr>
          <p:cNvPr id="8" name="文本框 7"/>
          <p:cNvSpPr txBox="1"/>
          <p:nvPr>
            <p:custDataLst>
              <p:tags r:id="rId2"/>
            </p:custDataLst>
          </p:nvPr>
        </p:nvSpPr>
        <p:spPr>
          <a:xfrm>
            <a:off x="1183005" y="5559425"/>
            <a:ext cx="9745980" cy="949325"/>
          </a:xfrm>
          <a:prstGeom prst="rect">
            <a:avLst/>
          </a:prstGeom>
          <a:noFill/>
        </p:spPr>
        <p:txBody>
          <a:bodyPr wrap="square" tIns="179705" bIns="215900" rtlCol="0">
            <a:spAutoFit/>
          </a:bodyPr>
          <a:p>
            <a:pPr algn="ctr">
              <a:lnSpc>
                <a:spcPct val="150000"/>
              </a:lnSpc>
            </a:pPr>
            <a:r>
              <a:rPr lang="zh-CN" altLang="en-US" sz="2400" b="1" dirty="0" smtClean="0">
                <a:solidFill>
                  <a:srgbClr val="FF0000"/>
                </a:solidFill>
                <a:latin typeface="微软雅黑" panose="020B0503020204020204" pitchFamily="34" charset="-122"/>
                <a:ea typeface="微软雅黑" panose="020B0503020204020204" pitchFamily="34" charset="-122"/>
              </a:rPr>
              <a:t>新电子税局【公众服务】</a:t>
            </a:r>
            <a:r>
              <a:rPr lang="en-US" altLang="zh-CN" sz="2400" b="1" dirty="0" smtClean="0">
                <a:solidFill>
                  <a:srgbClr val="FF0000"/>
                </a:solidFill>
                <a:latin typeface="微软雅黑" panose="020B0503020204020204" pitchFamily="34" charset="-122"/>
                <a:ea typeface="微软雅黑" panose="020B0503020204020204" pitchFamily="34" charset="-122"/>
              </a:rPr>
              <a:t>——</a:t>
            </a:r>
            <a:r>
              <a:rPr lang="zh-CN" altLang="en-US" sz="2400" b="1" dirty="0" smtClean="0">
                <a:solidFill>
                  <a:srgbClr val="FF0000"/>
                </a:solidFill>
                <a:latin typeface="微软雅黑" panose="020B0503020204020204" pitchFamily="34" charset="-122"/>
                <a:ea typeface="微软雅黑" panose="020B0503020204020204" pitchFamily="34" charset="-122"/>
              </a:rPr>
              <a:t>【宣传辅导】</a:t>
            </a:r>
            <a:r>
              <a:rPr lang="en-US" altLang="zh-CN" sz="2400" b="1" dirty="0" smtClean="0">
                <a:solidFill>
                  <a:srgbClr val="FF0000"/>
                </a:solidFill>
                <a:latin typeface="微软雅黑" panose="020B0503020204020204" pitchFamily="34" charset="-122"/>
                <a:ea typeface="微软雅黑" panose="020B0503020204020204" pitchFamily="34" charset="-122"/>
              </a:rPr>
              <a:t>——</a:t>
            </a:r>
            <a:r>
              <a:rPr lang="zh-CN" altLang="en-US" sz="2400" b="1" dirty="0" smtClean="0">
                <a:solidFill>
                  <a:srgbClr val="FF0000"/>
                </a:solidFill>
                <a:latin typeface="微软雅黑" panose="020B0503020204020204" pitchFamily="34" charset="-122"/>
                <a:ea typeface="微软雅黑" panose="020B0503020204020204" pitchFamily="34" charset="-122"/>
              </a:rPr>
              <a:t>【税费知识库】</a:t>
            </a:r>
            <a:r>
              <a:rPr lang="zh-CN" altLang="en-US" sz="2400" b="1" dirty="0" smtClean="0">
                <a:solidFill>
                  <a:srgbClr val="FF0000"/>
                </a:solidFill>
                <a:latin typeface="微软雅黑" panose="020B0503020204020204" pitchFamily="34" charset="-122"/>
                <a:ea typeface="微软雅黑" panose="020B0503020204020204" pitchFamily="34" charset="-122"/>
              </a:rPr>
              <a:t>模块</a:t>
            </a:r>
            <a:endParaRPr lang="zh-CN" altLang="en-US" sz="2400" b="1" dirty="0" smtClean="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sym typeface="+mn-ea"/>
                </a:rPr>
                <a:t>纳税人端税费知识库使用方法</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8" name="文本框 7"/>
          <p:cNvSpPr txBox="1"/>
          <p:nvPr>
            <p:custDataLst>
              <p:tags r:id="rId1"/>
            </p:custDataLst>
          </p:nvPr>
        </p:nvSpPr>
        <p:spPr>
          <a:xfrm>
            <a:off x="1702435" y="5559425"/>
            <a:ext cx="8886190" cy="949325"/>
          </a:xfrm>
          <a:prstGeom prst="rect">
            <a:avLst/>
          </a:prstGeom>
          <a:noFill/>
        </p:spPr>
        <p:txBody>
          <a:bodyPr wrap="square" tIns="179705" bIns="215900" rtlCol="0">
            <a:spAutoFit/>
          </a:bodyPr>
          <a:p>
            <a:pPr algn="ctr">
              <a:lnSpc>
                <a:spcPct val="150000"/>
              </a:lnSpc>
            </a:pPr>
            <a:r>
              <a:rPr lang="zh-CN" sz="2400" b="1" dirty="0" smtClean="0">
                <a:solidFill>
                  <a:srgbClr val="FF0000"/>
                </a:solidFill>
                <a:latin typeface="微软雅黑" panose="020B0503020204020204" pitchFamily="34" charset="-122"/>
                <a:ea typeface="微软雅黑" panose="020B0503020204020204" pitchFamily="34" charset="-122"/>
              </a:rPr>
              <a:t>点击</a:t>
            </a:r>
            <a:r>
              <a:rPr sz="2400" b="1" dirty="0" smtClean="0">
                <a:solidFill>
                  <a:srgbClr val="FF0000"/>
                </a:solidFill>
                <a:latin typeface="微软雅黑" panose="020B0503020204020204" pitchFamily="34" charset="-122"/>
                <a:ea typeface="微软雅黑" panose="020B0503020204020204" pitchFamily="34" charset="-122"/>
              </a:rPr>
              <a:t>进入税费知识库界面</a:t>
            </a:r>
            <a:endParaRPr sz="2400" b="1" dirty="0" smtClean="0">
              <a:solidFill>
                <a:srgbClr val="FF0000"/>
              </a:solidFill>
              <a:latin typeface="微软雅黑" panose="020B0503020204020204" pitchFamily="34" charset="-122"/>
              <a:ea typeface="微软雅黑" panose="020B0503020204020204" pitchFamily="34" charset="-122"/>
            </a:endParaRPr>
          </a:p>
        </p:txBody>
      </p:sp>
      <p:pic>
        <p:nvPicPr>
          <p:cNvPr id="2" name="图片 -2147482598"/>
          <p:cNvPicPr>
            <a:picLocks noChangeAspect="1"/>
          </p:cNvPicPr>
          <p:nvPr/>
        </p:nvPicPr>
        <p:blipFill>
          <a:blip r:embed="rId2"/>
          <a:stretch>
            <a:fillRect/>
          </a:stretch>
        </p:blipFill>
        <p:spPr>
          <a:xfrm>
            <a:off x="1430020" y="1189355"/>
            <a:ext cx="9333230" cy="4480560"/>
          </a:xfrm>
          <a:prstGeom prst="rect">
            <a:avLst/>
          </a:prstGeom>
          <a:noFill/>
          <a:ln w="9525">
            <a:noFill/>
          </a:ln>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sym typeface="+mn-ea"/>
                </a:rPr>
                <a:t>纳税人端税费知识库使用方法</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8" name="文本框 7"/>
          <p:cNvSpPr txBox="1"/>
          <p:nvPr>
            <p:custDataLst>
              <p:tags r:id="rId1"/>
            </p:custDataLst>
          </p:nvPr>
        </p:nvSpPr>
        <p:spPr>
          <a:xfrm>
            <a:off x="1702435" y="5559425"/>
            <a:ext cx="8886190" cy="949325"/>
          </a:xfrm>
          <a:prstGeom prst="rect">
            <a:avLst/>
          </a:prstGeom>
          <a:noFill/>
        </p:spPr>
        <p:txBody>
          <a:bodyPr wrap="square" tIns="179705" bIns="215900" rtlCol="0">
            <a:spAutoFit/>
          </a:bodyPr>
          <a:p>
            <a:pPr algn="ctr">
              <a:lnSpc>
                <a:spcPct val="150000"/>
              </a:lnSpc>
            </a:pPr>
            <a:r>
              <a:rPr sz="2400" b="1" dirty="0" smtClean="0">
                <a:solidFill>
                  <a:srgbClr val="FF0000"/>
                </a:solidFill>
                <a:latin typeface="微软雅黑" panose="020B0503020204020204" pitchFamily="34" charset="-122"/>
                <a:ea typeface="微软雅黑" panose="020B0503020204020204" pitchFamily="34" charset="-122"/>
              </a:rPr>
              <a:t>搜索栏搜索</a:t>
            </a:r>
            <a:r>
              <a:rPr lang="zh-CN" sz="2400" b="1" dirty="0" smtClean="0">
                <a:solidFill>
                  <a:srgbClr val="FF0000"/>
                </a:solidFill>
                <a:latin typeface="微软雅黑" panose="020B0503020204020204" pitchFamily="34" charset="-122"/>
                <a:ea typeface="微软雅黑" panose="020B0503020204020204" pitchFamily="34" charset="-122"/>
              </a:rPr>
              <a:t>关键词，如</a:t>
            </a:r>
            <a:r>
              <a:rPr sz="2400" b="1" dirty="0" smtClean="0">
                <a:solidFill>
                  <a:srgbClr val="FF0000"/>
                </a:solidFill>
                <a:latin typeface="微软雅黑" panose="020B0503020204020204" pitchFamily="34" charset="-122"/>
                <a:ea typeface="微软雅黑" panose="020B0503020204020204" pitchFamily="34" charset="-122"/>
              </a:rPr>
              <a:t>“新电子税务局”</a:t>
            </a:r>
            <a:endParaRPr sz="2400" b="1" dirty="0" smtClean="0">
              <a:solidFill>
                <a:srgbClr val="FF0000"/>
              </a:solidFill>
              <a:latin typeface="微软雅黑" panose="020B0503020204020204" pitchFamily="34" charset="-122"/>
              <a:ea typeface="微软雅黑" panose="020B0503020204020204" pitchFamily="34" charset="-122"/>
            </a:endParaRPr>
          </a:p>
        </p:txBody>
      </p:sp>
      <p:pic>
        <p:nvPicPr>
          <p:cNvPr id="2" name="图片 -2147482596"/>
          <p:cNvPicPr>
            <a:picLocks noChangeAspect="1"/>
          </p:cNvPicPr>
          <p:nvPr/>
        </p:nvPicPr>
        <p:blipFill>
          <a:blip r:embed="rId2"/>
          <a:stretch>
            <a:fillRect/>
          </a:stretch>
        </p:blipFill>
        <p:spPr>
          <a:xfrm>
            <a:off x="1468120" y="1207770"/>
            <a:ext cx="9256395" cy="4443730"/>
          </a:xfrm>
          <a:prstGeom prst="rect">
            <a:avLst/>
          </a:prstGeom>
          <a:noFill/>
          <a:ln w="9525">
            <a:noFill/>
          </a:ln>
        </p:spPr>
      </p:pic>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7777" y="240039"/>
            <a:ext cx="9802397" cy="2198573"/>
            <a:chOff x="5625193" y="-478201"/>
            <a:chExt cx="5700473" cy="3353419"/>
          </a:xfrm>
        </p:grpSpPr>
        <p:sp>
          <p:nvSpPr>
            <p:cNvPr id="9" name="文本框 8"/>
            <p:cNvSpPr txBox="1"/>
            <p:nvPr/>
          </p:nvSpPr>
          <p:spPr>
            <a:xfrm>
              <a:off x="5625193" y="-478201"/>
              <a:ext cx="4319370" cy="702197"/>
            </a:xfrm>
            <a:prstGeom prst="rect">
              <a:avLst/>
            </a:prstGeom>
            <a:solidFill>
              <a:schemeClr val="bg1"/>
            </a:solidFill>
          </p:spPr>
          <p:txBody>
            <a:bodyPr wrap="square" rtlCol="0">
              <a:spAutoFit/>
            </a:bodyPr>
            <a:lstStyle/>
            <a:p>
              <a:pPr lvl="0" defTabSz="1219200"/>
              <a:r>
                <a:rPr lang="zh-CN" altLang="en-US" sz="2400" b="1" dirty="0" smtClean="0">
                  <a:solidFill>
                    <a:srgbClr val="005DA2">
                      <a:lumMod val="60000"/>
                      <a:lumOff val="40000"/>
                    </a:srgbClr>
                  </a:solidFill>
                  <a:sym typeface="+mn-ea"/>
                </a:rPr>
                <a:t>纳税人端税费知识库使用方法</a:t>
              </a:r>
              <a:endParaRPr lang="zh-CN" altLang="en-US" sz="2400" b="1" dirty="0" smtClean="0">
                <a:solidFill>
                  <a:srgbClr val="005DA2">
                    <a:lumMod val="60000"/>
                    <a:lumOff val="40000"/>
                  </a:srgbClr>
                </a:solidFill>
              </a:endParaRPr>
            </a:p>
          </p:txBody>
        </p:sp>
        <p:sp>
          <p:nvSpPr>
            <p:cNvPr id="10" name="文本框 9"/>
            <p:cNvSpPr txBox="1"/>
            <p:nvPr/>
          </p:nvSpPr>
          <p:spPr>
            <a:xfrm>
              <a:off x="5704011" y="1985124"/>
              <a:ext cx="5621655" cy="890094"/>
            </a:xfrm>
            <a:prstGeom prst="rect">
              <a:avLst/>
            </a:prstGeom>
            <a:noFill/>
          </p:spPr>
          <p:txBody>
            <a:bodyPr wrap="square" rtlCol="0" anchor="t">
              <a:spAutoFit/>
            </a:bodyPr>
            <a:lstStyle/>
            <a:p>
              <a:r>
                <a:rPr lang="zh-CN" altLang="en-US" sz="3200" dirty="0" smtClean="0"/>
                <a:t>       </a:t>
              </a:r>
              <a:endParaRPr lang="zh-CN" altLang="en-US" sz="3200" dirty="0" smtClean="0"/>
            </a:p>
          </p:txBody>
        </p:sp>
      </p:grpSp>
      <p:sp>
        <p:nvSpPr>
          <p:cNvPr id="8" name="文本框 7"/>
          <p:cNvSpPr txBox="1"/>
          <p:nvPr>
            <p:custDataLst>
              <p:tags r:id="rId1"/>
            </p:custDataLst>
          </p:nvPr>
        </p:nvSpPr>
        <p:spPr>
          <a:xfrm>
            <a:off x="1702435" y="5559425"/>
            <a:ext cx="8886190" cy="949325"/>
          </a:xfrm>
          <a:prstGeom prst="rect">
            <a:avLst/>
          </a:prstGeom>
          <a:noFill/>
        </p:spPr>
        <p:txBody>
          <a:bodyPr wrap="square" tIns="179705" bIns="215900" rtlCol="0">
            <a:spAutoFit/>
          </a:bodyPr>
          <a:p>
            <a:pPr algn="ctr">
              <a:lnSpc>
                <a:spcPct val="150000"/>
              </a:lnSpc>
            </a:pPr>
            <a:r>
              <a:rPr lang="zh-CN" sz="2400" b="1" dirty="0" smtClean="0">
                <a:solidFill>
                  <a:srgbClr val="FF0000"/>
                </a:solidFill>
                <a:latin typeface="微软雅黑" panose="020B0503020204020204" pitchFamily="34" charset="-122"/>
                <a:ea typeface="微软雅黑" panose="020B0503020204020204" pitchFamily="34" charset="-122"/>
              </a:rPr>
              <a:t>点击</a:t>
            </a:r>
            <a:r>
              <a:rPr sz="2400" b="1" dirty="0" smtClean="0">
                <a:solidFill>
                  <a:srgbClr val="FF0000"/>
                </a:solidFill>
                <a:latin typeface="微软雅黑" panose="020B0503020204020204" pitchFamily="34" charset="-122"/>
                <a:ea typeface="微软雅黑" panose="020B0503020204020204" pitchFamily="34" charset="-122"/>
              </a:rPr>
              <a:t>查看知识详情</a:t>
            </a:r>
            <a:endParaRPr sz="2400" b="1" dirty="0" smtClean="0">
              <a:solidFill>
                <a:srgbClr val="FF0000"/>
              </a:solidFill>
              <a:latin typeface="微软雅黑" panose="020B0503020204020204" pitchFamily="34" charset="-122"/>
              <a:ea typeface="微软雅黑" panose="020B0503020204020204" pitchFamily="34" charset="-122"/>
            </a:endParaRPr>
          </a:p>
        </p:txBody>
      </p:sp>
      <p:pic>
        <p:nvPicPr>
          <p:cNvPr id="2" name="图片 -2147482595"/>
          <p:cNvPicPr>
            <a:picLocks noChangeAspect="1"/>
          </p:cNvPicPr>
          <p:nvPr/>
        </p:nvPicPr>
        <p:blipFill>
          <a:blip r:embed="rId2"/>
          <a:stretch>
            <a:fillRect/>
          </a:stretch>
        </p:blipFill>
        <p:spPr>
          <a:xfrm>
            <a:off x="1506855" y="1226185"/>
            <a:ext cx="9179560" cy="4406900"/>
          </a:xfrm>
          <a:prstGeom prst="rect">
            <a:avLst/>
          </a:prstGeom>
          <a:noFill/>
          <a:ln w="9525">
            <a:noFill/>
          </a:ln>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 y="1714120"/>
            <a:ext cx="12192001" cy="2578977"/>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43" name="Rectangle 3"/>
          <p:cNvSpPr txBox="1">
            <a:spLocks noChangeArrowheads="1"/>
          </p:cNvSpPr>
          <p:nvPr/>
        </p:nvSpPr>
        <p:spPr>
          <a:xfrm>
            <a:off x="2611871" y="2397043"/>
            <a:ext cx="7561992" cy="669925"/>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zh-CN" altLang="en-US" sz="6400" b="1" dirty="0">
                <a:solidFill>
                  <a:schemeClr val="bg1"/>
                </a:solidFill>
                <a:latin typeface="微软雅黑" panose="020B0503020204020204" pitchFamily="34" charset="-122"/>
                <a:ea typeface="微软雅黑" panose="020B0503020204020204" pitchFamily="34" charset="-122"/>
              </a:rPr>
              <a:t>谢谢您的聆听与观看</a:t>
            </a:r>
            <a:endParaRPr lang="zh-CN" altLang="en-US" sz="6400" b="1" dirty="0">
              <a:solidFill>
                <a:schemeClr val="bg1"/>
              </a:solidFill>
              <a:latin typeface="微软雅黑" panose="020B0503020204020204" pitchFamily="34" charset="-122"/>
              <a:ea typeface="微软雅黑" panose="020B0503020204020204" pitchFamily="34" charset="-122"/>
            </a:endParaRPr>
          </a:p>
        </p:txBody>
      </p:sp>
      <p:cxnSp>
        <p:nvCxnSpPr>
          <p:cNvPr id="46" name="直接连接符 5"/>
          <p:cNvCxnSpPr>
            <a:cxnSpLocks noChangeShapeType="1"/>
          </p:cNvCxnSpPr>
          <p:nvPr/>
        </p:nvCxnSpPr>
        <p:spPr bwMode="auto">
          <a:xfrm flipH="1">
            <a:off x="2731552" y="3236979"/>
            <a:ext cx="7322629" cy="0"/>
          </a:xfrm>
          <a:prstGeom prst="line">
            <a:avLst/>
          </a:prstGeom>
          <a:noFill/>
          <a:ln w="1270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3"/>
                                        </p:tgtEl>
                                        <p:attrNameLst>
                                          <p:attrName>style.visibility</p:attrName>
                                        </p:attrNameLst>
                                      </p:cBhvr>
                                      <p:to>
                                        <p:strVal val="visible"/>
                                      </p:to>
                                    </p:set>
                                    <p:anim calcmode="lin" valueType="num">
                                      <p:cBhvr>
                                        <p:cTn id="1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3"/>
                                        </p:tgtEl>
                                        <p:attrNameLst>
                                          <p:attrName>ppt_y</p:attrName>
                                        </p:attrNameLst>
                                      </p:cBhvr>
                                      <p:tavLst>
                                        <p:tav tm="0">
                                          <p:val>
                                            <p:strVal val="#ppt_y"/>
                                          </p:val>
                                        </p:tav>
                                        <p:tav tm="100000">
                                          <p:val>
                                            <p:strVal val="#ppt_y"/>
                                          </p:val>
                                        </p:tav>
                                      </p:tavLst>
                                    </p:anim>
                                    <p:anim calcmode="lin" valueType="num">
                                      <p:cBhvr>
                                        <p:cTn id="1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43"/>
                                        </p:tgtEl>
                                      </p:cBhvr>
                                    </p:animEffect>
                                  </p:childTnLst>
                                </p:cTn>
                              </p:par>
                            </p:childTnLst>
                          </p:cTn>
                        </p:par>
                        <p:par>
                          <p:cTn id="16" fill="hold">
                            <p:stCondLst>
                              <p:cond delay="1399"/>
                            </p:stCondLst>
                            <p:childTnLst>
                              <p:par>
                                <p:cTn id="17" presetID="22" presetClass="entr" presetSubtype="2" fill="hold"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43" grpId="0" autoUpdateAnimBg="0"/>
    </p:bldLst>
  </p:timing>
</p:sld>
</file>

<file path=ppt/tags/tag1.xml><?xml version="1.0" encoding="utf-8"?>
<p:tagLst xmlns:p="http://schemas.openxmlformats.org/presentationml/2006/main">
  <p:tag name="PA" val="v5.2.11"/>
</p:tagLst>
</file>

<file path=ppt/tags/tag2.xml><?xml version="1.0" encoding="utf-8"?>
<p:tagLst xmlns:p="http://schemas.openxmlformats.org/presentationml/2006/main">
  <p:tag name="PA" val="v5.2.11"/>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9.xml><?xml version="1.0" encoding="utf-8"?>
<p:tagLst xmlns:p="http://schemas.openxmlformats.org/presentationml/2006/main">
  <p:tag name="KSO_WM_BEAUTIFY_FLAG" val=""/>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BEAUTIFY_FLAG" val=""/>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KSO_WM_BEAUTIFY_FLAG" val=""/>
</p:tagLst>
</file>

<file path=ppt/tags/tag44.xml><?xml version="1.0" encoding="utf-8"?>
<p:tagLst xmlns:p="http://schemas.openxmlformats.org/presentationml/2006/main">
  <p:tag name="KSO_WM_BEAUTIFY_FLAG" val=""/>
</p:tagLst>
</file>

<file path=ppt/tags/tag45.xml><?xml version="1.0" encoding="utf-8"?>
<p:tagLst xmlns:p="http://schemas.openxmlformats.org/presentationml/2006/main">
  <p:tag name="KSO_WM_BEAUTIFY_FLAG" val=""/>
</p:tagLst>
</file>

<file path=ppt/tags/tag46.xml><?xml version="1.0" encoding="utf-8"?>
<p:tagLst xmlns:p="http://schemas.openxmlformats.org/presentationml/2006/main">
  <p:tag name="KSO_WM_BEAUTIFY_FLAG" val=""/>
</p:tagLst>
</file>

<file path=ppt/tags/tag47.xml><?xml version="1.0" encoding="utf-8"?>
<p:tagLst xmlns:p="http://schemas.openxmlformats.org/presentationml/2006/main">
  <p:tag name="KSO_WM_BEAUTIFY_FLAG" val=""/>
</p:tagLst>
</file>

<file path=ppt/tags/tag48.xml><?xml version="1.0" encoding="utf-8"?>
<p:tagLst xmlns:p="http://schemas.openxmlformats.org/presentationml/2006/main">
  <p:tag name="KSO_WM_BEAUTIFY_FLAG" val=""/>
</p:tagLst>
</file>

<file path=ppt/tags/tag49.xml><?xml version="1.0" encoding="utf-8"?>
<p:tagLst xmlns:p="http://schemas.openxmlformats.org/presentationml/2006/main">
  <p:tag name="KSO_WM_BEAUTIFY_FLAG" val=""/>
</p:tagLst>
</file>

<file path=ppt/tags/tag50.xml><?xml version="1.0" encoding="utf-8"?>
<p:tagLst xmlns:p="http://schemas.openxmlformats.org/presentationml/2006/main">
  <p:tag name="KSO_WM_BEAUTIFY_FLAG" val=""/>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BEAUTIFY_FLAG" val=""/>
</p:tagLst>
</file>

<file path=ppt/tags/tag53.xml><?xml version="1.0" encoding="utf-8"?>
<p:tagLst xmlns:p="http://schemas.openxmlformats.org/presentationml/2006/main">
  <p:tag name="KSO_WM_BEAUTIFY_FLAG" val=""/>
</p:tagLst>
</file>

<file path=ppt/tags/tag54.xml><?xml version="1.0" encoding="utf-8"?>
<p:tagLst xmlns:p="http://schemas.openxmlformats.org/presentationml/2006/main">
  <p:tag name="KSO_WM_BEAUTIFY_FLAG" val=""/>
</p:tagLst>
</file>

<file path=ppt/tags/tag55.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56.xml><?xml version="1.0" encoding="utf-8"?>
<p:tagLst xmlns:p="http://schemas.openxmlformats.org/presentationml/2006/main">
  <p:tag name="KSO_WM_BEAUTIFY_FLAG" val=""/>
</p:tagLst>
</file>

<file path=ppt/tags/tag57.xml><?xml version="1.0" encoding="utf-8"?>
<p:tagLst xmlns:p="http://schemas.openxmlformats.org/presentationml/2006/main">
  <p:tag name="KSO_WM_BEAUTIFY_FLAG" val=""/>
</p:tagLst>
</file>

<file path=ppt/tags/tag58.xml><?xml version="1.0" encoding="utf-8"?>
<p:tagLst xmlns:p="http://schemas.openxmlformats.org/presentationml/2006/main">
  <p:tag name="KSO_WM_BEAUTIFY_FLAG" val=""/>
</p:tagLst>
</file>

<file path=ppt/tags/tag59.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60.xml><?xml version="1.0" encoding="utf-8"?>
<p:tagLst xmlns:p="http://schemas.openxmlformats.org/presentationml/2006/main">
  <p:tag name="KSO_WM_BEAUTIFY_FLAG" val=""/>
</p:tagLst>
</file>

<file path=ppt/tags/tag61.xml><?xml version="1.0" encoding="utf-8"?>
<p:tagLst xmlns:p="http://schemas.openxmlformats.org/presentationml/2006/main">
  <p:tag name="KSO_WM_BEAUTIFY_FLAG" val=""/>
</p:tagLst>
</file>

<file path=ppt/tags/tag62.xml><?xml version="1.0" encoding="utf-8"?>
<p:tagLst xmlns:p="http://schemas.openxmlformats.org/presentationml/2006/main">
  <p:tag name="KSO_WM_BEAUTIFY_FLAG" val=""/>
</p:tagLst>
</file>

<file path=ppt/tags/tag63.xml><?xml version="1.0" encoding="utf-8"?>
<p:tagLst xmlns:p="http://schemas.openxmlformats.org/presentationml/2006/main">
  <p:tag name="KSO_WM_BEAUTIFY_FLAG" val=""/>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DIAGRAM_VIRTUALLY_FRAME" val="{&quot;height&quot;:199.32188976377952,&quot;left&quot;:367.75858267716535,&quot;top&quot;:161.0267716535433,&quot;width&quot;:495.1666141732283}"/>
</p:tagLst>
</file>

<file path=ppt/tags/tag66.xml><?xml version="1.0" encoding="utf-8"?>
<p:tagLst xmlns:p="http://schemas.openxmlformats.org/presentationml/2006/main">
  <p:tag name="KSO_WM_BEAUTIFY_FLAG" val=""/>
</p:tagLst>
</file>

<file path=ppt/tags/tag67.xml><?xml version="1.0" encoding="utf-8"?>
<p:tagLst xmlns:p="http://schemas.openxmlformats.org/presentationml/2006/main">
  <p:tag name="KSO_WM_BEAUTIFY_FLAG" val=""/>
</p:tagLst>
</file>

<file path=ppt/tags/tag68.xml><?xml version="1.0" encoding="utf-8"?>
<p:tagLst xmlns:p="http://schemas.openxmlformats.org/presentationml/2006/main">
  <p:tag name="KSO_WM_BEAUTIFY_FLAG" val=""/>
</p:tagLst>
</file>

<file path=ppt/tags/tag69.xml><?xml version="1.0" encoding="utf-8"?>
<p:tagLst xmlns:p="http://schemas.openxmlformats.org/presentationml/2006/main">
  <p:tag name="KSO_WM_BEAUTIFY_FLAG" val=""/>
</p:tagLst>
</file>

<file path=ppt/tags/tag70.xml><?xml version="1.0" encoding="utf-8"?>
<p:tagLst xmlns:p="http://schemas.openxmlformats.org/presentationml/2006/main">
  <p:tag name="KSO_WM_BEAUTIFY_FLAG" val=""/>
</p:tagLst>
</file>

<file path=ppt/tags/tag71.xml><?xml version="1.0" encoding="utf-8"?>
<p:tagLst xmlns:p="http://schemas.openxmlformats.org/presentationml/2006/main">
  <p:tag name="KSO_WM_BEAUTIFY_FLAG" val=""/>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commondata" val="eyJoZGlkIjoiMWFhMjA0ODE1YzgzMzNiNzM2YTQzOTQ4YzAwNzlkOWEifQ=="/>
</p:tagLst>
</file>

<file path=ppt/theme/theme1.xml><?xml version="1.0" encoding="utf-8"?>
<a:theme xmlns:a="http://schemas.openxmlformats.org/drawingml/2006/main" name="Office 主题">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tIns="179705" bIns="215900" rtlCol="0">
        <a:spAutoFit/>
      </a:bodyPr>
      <a:lstStyle>
        <a:defPPr algn="l" fontAlgn="auto">
          <a:lnSpc>
            <a:spcPct val="150000"/>
          </a:lnSpc>
          <a:def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1776</Words>
  <Application>WPS 演示</Application>
  <PresentationFormat>自定义</PresentationFormat>
  <Paragraphs>277</Paragraphs>
  <Slides>36</Slides>
  <Notes>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36</vt:i4>
      </vt:variant>
    </vt:vector>
  </HeadingPairs>
  <TitlesOfParts>
    <vt:vector size="50" baseType="lpstr">
      <vt:lpstr>Arial</vt:lpstr>
      <vt:lpstr>宋体</vt:lpstr>
      <vt:lpstr>Wingdings</vt:lpstr>
      <vt:lpstr>微软雅黑</vt:lpstr>
      <vt:lpstr>Calibri</vt:lpstr>
      <vt:lpstr>Impact</vt:lpstr>
      <vt:lpstr>方正粗黑宋简体</vt:lpstr>
      <vt:lpstr>方正小标宋简体</vt:lpstr>
      <vt:lpstr>Arial</vt:lpstr>
      <vt:lpstr>黑体</vt:lpstr>
      <vt:lpstr>Times New Roman</vt:lpstr>
      <vt:lpstr>Arial Unicode MS</vt:lpstr>
      <vt:lpstr>等线</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燕子</dc:creator>
  <cp:lastModifiedBy>张子峥</cp:lastModifiedBy>
  <cp:revision>652</cp:revision>
  <dcterms:created xsi:type="dcterms:W3CDTF">2022-05-22T16:53:00Z</dcterms:created>
  <dcterms:modified xsi:type="dcterms:W3CDTF">2024-07-15T02:50:59Z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BFC4A781D8464D698EAB79B050213CA7_13</vt:lpwstr>
  </property>
  <property fmtid="{D5CDD505-2E9C-101B-9397-08002B2CF9AE}" pid="3" name="KSOProductBuildVer">
    <vt:lpwstr>2052-11.8.2.10158</vt:lpwstr>
  </property>
</Properties>
</file>